
<file path=[Content_Types].xml><?xml version="1.0" encoding="utf-8"?>
<Types xmlns="http://schemas.openxmlformats.org/package/2006/content-types">
  <Default Extension="wmf" ContentType="image/x-wmf"/>
  <Default Extension="png" ContentType="image/png"/>
  <Default Extension="jpg" ContentType="image/jpe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notesSlides/notesSlide30.xml" ContentType="application/vnd.openxmlformats-officedocument.presentationml.notesSlide+xml"/>
  <Override PartName="/ppt/notesSlides/notesSlide28.xml" ContentType="application/vnd.openxmlformats-officedocument.presentationml.notesSlide+xml"/>
  <Override PartName="/ppt/notesSlides/notesSlide27.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1.xml" ContentType="application/vnd.openxmlformats-officedocument.presentationml.notesSlide+xml"/>
  <Override PartName="/ppt/notesSlides/notesSlide20.xml" ContentType="application/vnd.openxmlformats-officedocument.presentationml.notesSlide+xml"/>
  <Override PartName="/ppt/notesSlides/notesSlide18.xml" ContentType="application/vnd.openxmlformats-officedocument.presentationml.notesSlide+xml"/>
  <Override PartName="/ppt/notesSlides/notesSlide15.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9.xml" ContentType="application/vnd.openxmlformats-officedocument.presentationml.notesSlide+xml"/>
  <Override PartName="/ppt/notesSlides/notesSlide31.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2.xml" ContentType="application/vnd.openxmlformats-officedocument.presentationml.notesSlide+xml"/>
  <Override PartName="/ppt/notesSlides/notesSlide10.xml" ContentType="application/vnd.openxmlformats-officedocument.presentationml.notesSlide+xml"/>
  <Override PartName="/ppt/notesSlides/notesSlide1.xml" ContentType="application/vnd.openxmlformats-officedocument.presentationml.notesSlide+xml"/>
  <Override PartName="/ppt/slides/slide31.xml" ContentType="application/vnd.openxmlformats-officedocument.presentationml.slide+xml"/>
  <Override PartName="/ppt/slides/slide30.xml" ContentType="application/vnd.openxmlformats-officedocument.presentationml.slide+xml"/>
  <Override PartName="/ppt/notesSlides/notesSlide16.xml" ContentType="application/vnd.openxmlformats-officedocument.presentationml.notesSlide+xml"/>
  <Override PartName="/ppt/slides/slide29.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notesSlides/notesSlide3.xml" ContentType="application/vnd.openxmlformats-officedocument.presentationml.notesSlide+xml"/>
  <Override PartName="/ppt/slides/slide18.xml" ContentType="application/vnd.openxmlformats-officedocument.presentationml.slide+xml"/>
  <Override PartName="/ppt/notesSlides/notesSlide19.xml" ContentType="application/vnd.openxmlformats-officedocument.presentationml.notesSlide+xml"/>
  <Override PartName="/ppt/slides/slide17.xml" ContentType="application/vnd.openxmlformats-officedocument.presentationml.slide+xml"/>
  <Override PartName="/ppt/slides/slide13.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notesSlides/notesSlide4.xml" ContentType="application/vnd.openxmlformats-officedocument.presentationml.notesSlide+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7.xml" ContentType="application/vnd.openxmlformats-officedocument.presentationml.slideLayout+xml"/>
  <Override PartName="/ppt/slides/slide25.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notesSlides/notesSlide29.xml" ContentType="application/vnd.openxmlformats-officedocument.presentationml.notesSlide+xml"/>
  <Override PartName="/ppt/slideLayouts/slideLayout13.xml" ContentType="application/vnd.openxmlformats-officedocument.presentationml.slideLayout+xml"/>
  <Override PartName="/ppt/slideLayouts/slideLayout9.xml" ContentType="application/vnd.openxmlformats-officedocument.presentationml.slideLayout+xml"/>
  <Override PartName="/ppt/slideLayouts/slideLayout14.xml" ContentType="application/vnd.openxmlformats-officedocument.presentationml.slideLayout+xml"/>
  <Override PartName="/ppt/slides/slide1.xml" ContentType="application/vnd.openxmlformats-officedocument.presentationml.slide+xml"/>
  <Override PartName="/ppt/notesSlides/notesSlide14.xml" ContentType="application/vnd.openxmlformats-officedocument.presentationml.notesSlide+xml"/>
  <Override PartName="/ppt/slides/slide26.xml" ContentType="application/vnd.openxmlformats-officedocument.presentationml.slide+xml"/>
  <Override PartName="/ppt/slideLayouts/slideLayout8.xml" ContentType="application/vnd.openxmlformats-officedocument.presentationml.slideLayout+xml"/>
  <Override PartName="/ppt/slides/slide4.xml" ContentType="application/vnd.openxmlformats-officedocument.presentationml.slide+xml"/>
  <Override PartName="/ppt/slides/slide27.xml" ContentType="application/vnd.openxmlformats-officedocument.presentationml.slide+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5.xml" ContentType="application/vnd.openxmlformats-officedocument.presentationml.slide+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s/slide14.xml" ContentType="application/vnd.openxmlformats-officedocument.presentationml.slide+xml"/>
  <Override PartName="/ppt/slideMasters/slideMaster1.xml" ContentType="application/vnd.openxmlformats-officedocument.presentationml.slideMaster+xml"/>
  <Override PartName="/ppt/notesSlides/notesSlide23.xml" ContentType="application/vnd.openxmlformats-officedocument.presentationml.notesSlide+xml"/>
  <Override PartName="/ppt/theme/theme2.xml" ContentType="application/vnd.openxmlformats-officedocument.theme+xml"/>
  <Override PartName="/ppt/slideLayouts/slideLayout15.xml" ContentType="application/vnd.openxmlformats-officedocument.presentationml.slideLayout+xml"/>
  <Override PartName="/ppt/notesMasters/notesMaster1.xml" ContentType="application/vnd.openxmlformats-officedocument.presentationml.notesMaster+xml"/>
  <Override PartName="/docProps/custom.xml" ContentType="application/vnd.openxmlformats-officedocument.custom-properties+xml"/>
  <Override PartName="/ppt/slides/slide6.xml" ContentType="application/vnd.openxmlformats-officedocument.presentationml.slide+xml"/>
  <Override PartName="/ppt/slides/slide24.xml" ContentType="application/vnd.openxmlformats-officedocument.presentationml.slide+xml"/>
  <Override PartName="/ppt/notesSlides/notesSlide17.xml" ContentType="application/vnd.openxmlformats-officedocument.presentationml.notesSlide+xml"/>
  <Override PartName="/ppt/slideLayouts/slideLayout11.xml" ContentType="application/vnd.openxmlformats-officedocument.presentationml.slideLayout+xml"/>
  <Override PartName="/ppt/tableStyles.xml" ContentType="application/vnd.openxmlformats-officedocument.presentationml.tableStyles+xml"/>
  <Override PartName="/ppt/theme/theme1.xml" ContentType="application/vnd.openxmlformats-officedocument.theme+xml"/>
  <Override PartName="/ppt/slides/slide28.xml" ContentType="application/vnd.openxmlformats-officedocument.presentationml.slide+xml"/>
  <Override PartName="/ppt/slides/slide16.xml" ContentType="application/vnd.openxmlformats-officedocument.presentationml.slide+xml"/>
  <Override PartName="/ppt/slideLayouts/slideLayout1.xml" ContentType="application/vnd.openxmlformats-officedocument.presentationml.slideLayout+xml"/>
  <Override PartName="/ppt/slideLayouts/slideLayout16.xml" ContentType="application/vnd.openxmlformats-officedocument.presentationml.slideLayout+xml"/>
  <Override PartName="/ppt/slides/slide2.xml" ContentType="application/vnd.openxmlformats-officedocument.presentationml.slide+xml"/>
  <Override PartName="/ppt/viewProps.xml" ContentType="application/vnd.openxmlformats-officedocument.presentationml.viewProps+xml"/>
  <Override PartName="/ppt/slideLayouts/slideLayout6.xml" ContentType="application/vnd.openxmlformats-officedocument.presentationml.slideLayout+xml"/>
  <Override PartName="/ppt/presProps.xml" ContentType="application/vnd.openxmlformats-officedocument.presentationml.presProps+xml"/>
  <Override PartName="/ppt/notesSlides/notesSlide22.xml" ContentType="application/vnd.openxmlformats-officedocument.presentationml.notesSlide+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embedTrueTypeFonts="1">
  <p:sldMasterIdLst>
    <p:sldMasterId id="2147483648" r:id="rId1"/>
  </p:sldMasterIdLst>
  <p:notesMasterIdLst>
    <p:notesMasterId r:id="rId35"/>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Lst>
  <p:sldSz cx="9144000" cy="5143500" type="screen16x9"/>
  <p:notesSz cx="9144000" cy="5143500"/>
  <p:defaultTextStyle>
    <a:defPPr marL="0" marR="0" indent="0" algn="l" defTabSz="914400">
      <a:lnSpc>
        <a:spcPct val="100000"/>
      </a:lnSpc>
      <a:spcBef>
        <a:spcPts val="0"/>
      </a:spcBef>
      <a:spcAft>
        <a:spcPts val="0"/>
      </a:spcAft>
      <a:buClrTx/>
      <a:buSzTx/>
      <a:buFontTx/>
      <a:buNone/>
      <a:defRPr sz="1800" b="0" i="0" u="none" strike="noStrike" cap="none" spc="0">
        <a:ln>
          <a:noFill/>
        </a:ln>
        <a:solidFill>
          <a:srgbClr val="000000"/>
        </a:solidFill>
      </a:defRPr>
    </a:defPPr>
    <a:lvl1pPr marL="0" marR="0" indent="0" algn="l" defTabSz="457200">
      <a:lnSpc>
        <a:spcPct val="100000"/>
      </a:lnSpc>
      <a:spcBef>
        <a:spcPts val="0"/>
      </a:spcBef>
      <a:spcAft>
        <a:spcPts val="0"/>
      </a:spcAft>
      <a:buClrTx/>
      <a:buSzTx/>
      <a:buFontTx/>
      <a:buNone/>
      <a:defRPr sz="1800" b="0" i="0" u="none" strike="noStrike" cap="none" spc="0">
        <a:ln>
          <a:noFill/>
        </a:ln>
        <a:solidFill>
          <a:srgbClr val="000000"/>
        </a:solidFill>
        <a:latin typeface="+mn-lt"/>
        <a:ea typeface="+mn-ea"/>
        <a:cs typeface="+mn-cs"/>
      </a:defRPr>
    </a:lvl1pPr>
    <a:lvl2pPr marL="0" marR="0" indent="457200" algn="l" defTabSz="457200">
      <a:lnSpc>
        <a:spcPct val="100000"/>
      </a:lnSpc>
      <a:spcBef>
        <a:spcPts val="0"/>
      </a:spcBef>
      <a:spcAft>
        <a:spcPts val="0"/>
      </a:spcAft>
      <a:buClrTx/>
      <a:buSzTx/>
      <a:buFontTx/>
      <a:buNone/>
      <a:defRPr sz="1800" b="0" i="0" u="none" strike="noStrike" cap="none" spc="0">
        <a:ln>
          <a:noFill/>
        </a:ln>
        <a:solidFill>
          <a:srgbClr val="000000"/>
        </a:solidFill>
        <a:latin typeface="+mn-lt"/>
        <a:ea typeface="+mn-ea"/>
        <a:cs typeface="+mn-cs"/>
      </a:defRPr>
    </a:lvl2pPr>
    <a:lvl3pPr marL="0" marR="0" indent="914400" algn="l" defTabSz="457200">
      <a:lnSpc>
        <a:spcPct val="100000"/>
      </a:lnSpc>
      <a:spcBef>
        <a:spcPts val="0"/>
      </a:spcBef>
      <a:spcAft>
        <a:spcPts val="0"/>
      </a:spcAft>
      <a:buClrTx/>
      <a:buSzTx/>
      <a:buFontTx/>
      <a:buNone/>
      <a:defRPr sz="1800" b="0" i="0" u="none" strike="noStrike" cap="none" spc="0">
        <a:ln>
          <a:noFill/>
        </a:ln>
        <a:solidFill>
          <a:srgbClr val="000000"/>
        </a:solidFill>
        <a:latin typeface="+mn-lt"/>
        <a:ea typeface="+mn-ea"/>
        <a:cs typeface="+mn-cs"/>
      </a:defRPr>
    </a:lvl3pPr>
    <a:lvl4pPr marL="0" marR="0" indent="1371600" algn="l" defTabSz="457200">
      <a:lnSpc>
        <a:spcPct val="100000"/>
      </a:lnSpc>
      <a:spcBef>
        <a:spcPts val="0"/>
      </a:spcBef>
      <a:spcAft>
        <a:spcPts val="0"/>
      </a:spcAft>
      <a:buClrTx/>
      <a:buSzTx/>
      <a:buFontTx/>
      <a:buNone/>
      <a:defRPr sz="1800" b="0" i="0" u="none" strike="noStrike" cap="none" spc="0">
        <a:ln>
          <a:noFill/>
        </a:ln>
        <a:solidFill>
          <a:srgbClr val="000000"/>
        </a:solidFill>
        <a:latin typeface="+mn-lt"/>
        <a:ea typeface="+mn-ea"/>
        <a:cs typeface="+mn-cs"/>
      </a:defRPr>
    </a:lvl4pPr>
    <a:lvl5pPr marL="0" marR="0" indent="1828800" algn="l" defTabSz="457200">
      <a:lnSpc>
        <a:spcPct val="100000"/>
      </a:lnSpc>
      <a:spcBef>
        <a:spcPts val="0"/>
      </a:spcBef>
      <a:spcAft>
        <a:spcPts val="0"/>
      </a:spcAft>
      <a:buClrTx/>
      <a:buSzTx/>
      <a:buFontTx/>
      <a:buNone/>
      <a:defRPr sz="1800" b="0" i="0" u="none" strike="noStrike" cap="none" spc="0">
        <a:ln>
          <a:noFill/>
        </a:ln>
        <a:solidFill>
          <a:srgbClr val="000000"/>
        </a:solidFill>
        <a:latin typeface="+mn-lt"/>
        <a:ea typeface="+mn-ea"/>
        <a:cs typeface="+mn-cs"/>
      </a:defRPr>
    </a:lvl5pPr>
    <a:lvl6pPr marL="0" marR="0" indent="2286000" algn="l" defTabSz="457200">
      <a:lnSpc>
        <a:spcPct val="100000"/>
      </a:lnSpc>
      <a:spcBef>
        <a:spcPts val="0"/>
      </a:spcBef>
      <a:spcAft>
        <a:spcPts val="0"/>
      </a:spcAft>
      <a:buClrTx/>
      <a:buSzTx/>
      <a:buFontTx/>
      <a:buNone/>
      <a:defRPr sz="1800" b="0" i="0" u="none" strike="noStrike" cap="none" spc="0">
        <a:ln>
          <a:noFill/>
        </a:ln>
        <a:solidFill>
          <a:srgbClr val="000000"/>
        </a:solidFill>
        <a:latin typeface="+mn-lt"/>
        <a:ea typeface="+mn-ea"/>
        <a:cs typeface="+mn-cs"/>
      </a:defRPr>
    </a:lvl6pPr>
    <a:lvl7pPr marL="0" marR="0" indent="2743200" algn="l" defTabSz="457200">
      <a:lnSpc>
        <a:spcPct val="100000"/>
      </a:lnSpc>
      <a:spcBef>
        <a:spcPts val="0"/>
      </a:spcBef>
      <a:spcAft>
        <a:spcPts val="0"/>
      </a:spcAft>
      <a:buClrTx/>
      <a:buSzTx/>
      <a:buFontTx/>
      <a:buNone/>
      <a:defRPr sz="1800" b="0" i="0" u="none" strike="noStrike" cap="none" spc="0">
        <a:ln>
          <a:noFill/>
        </a:ln>
        <a:solidFill>
          <a:srgbClr val="000000"/>
        </a:solidFill>
        <a:latin typeface="+mn-lt"/>
        <a:ea typeface="+mn-ea"/>
        <a:cs typeface="+mn-cs"/>
      </a:defRPr>
    </a:lvl7pPr>
    <a:lvl8pPr marL="0" marR="0" indent="3200400" algn="l" defTabSz="457200">
      <a:lnSpc>
        <a:spcPct val="100000"/>
      </a:lnSpc>
      <a:spcBef>
        <a:spcPts val="0"/>
      </a:spcBef>
      <a:spcAft>
        <a:spcPts val="0"/>
      </a:spcAft>
      <a:buClrTx/>
      <a:buSzTx/>
      <a:buFontTx/>
      <a:buNone/>
      <a:defRPr sz="1800" b="0" i="0" u="none" strike="noStrike" cap="none" spc="0">
        <a:ln>
          <a:noFill/>
        </a:ln>
        <a:solidFill>
          <a:srgbClr val="000000"/>
        </a:solidFill>
        <a:latin typeface="+mn-lt"/>
        <a:ea typeface="+mn-ea"/>
        <a:cs typeface="+mn-cs"/>
      </a:defRPr>
    </a:lvl8pPr>
    <a:lvl9pPr marL="0" marR="0" indent="3657600" algn="l" defTabSz="457200">
      <a:lnSpc>
        <a:spcPct val="100000"/>
      </a:lnSpc>
      <a:spcBef>
        <a:spcPts val="0"/>
      </a:spcBef>
      <a:spcAft>
        <a:spcPts val="0"/>
      </a:spcAft>
      <a:buClrTx/>
      <a:buSzTx/>
      <a:buFontTx/>
      <a:buNone/>
      <a:defRPr sz="1800" b="0" i="0" u="none" strike="noStrike" cap="none" spc="0">
        <a:ln>
          <a:noFill/>
        </a:ln>
        <a:solidFill>
          <a:srgbClr val="000000"/>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236" y="-90"/>
      </p:cViewPr>
      <p:guideLst>
        <p:guide pos="2160" orient="horz"/>
        <p:guide pos="2880"/>
      </p:guideLst>
    </p:cSldViewPr>
  </p:slideViewPr>
  <p:notesTextViewPr>
    <p:cViewPr>
      <p:scale>
        <a:sx n="100" d="100"/>
        <a:sy n="100" d="100"/>
      </p:scale>
      <p:origin x="0" y="0"/>
    </p:cViewPr>
  </p:notesTextViewPr>
  <p:gridSpacing cx="72008" cy="72008"/>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theme" Target="theme/theme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slide" Target="slides/slide26.xml"/><Relationship Id="rId30" Type="http://schemas.openxmlformats.org/officeDocument/2006/relationships/slide" Target="slides/slide27.xml"/><Relationship Id="rId31" Type="http://schemas.openxmlformats.org/officeDocument/2006/relationships/slide" Target="slides/slide28.xml"/><Relationship Id="rId32" Type="http://schemas.openxmlformats.org/officeDocument/2006/relationships/slide" Target="slides/slide29.xml"/><Relationship Id="rId33" Type="http://schemas.openxmlformats.org/officeDocument/2006/relationships/slide" Target="slides/slide30.xml"/><Relationship Id="rId34" Type="http://schemas.openxmlformats.org/officeDocument/2006/relationships/slide" Target="slides/slide31.xml"/><Relationship Id="rId35" Type="http://schemas.openxmlformats.org/officeDocument/2006/relationships/notesMaster" Target="notesMasters/notesMaster1.xml"/><Relationship Id="rId36" Type="http://schemas.openxmlformats.org/officeDocument/2006/relationships/presProps" Target="presProps.xml" /><Relationship Id="rId37" Type="http://schemas.openxmlformats.org/officeDocument/2006/relationships/tableStyles" Target="tableStyles.xml" /><Relationship Id="rId38" Type="http://schemas.openxmlformats.org/officeDocument/2006/relationships/viewProps" Target="viewProps.xml" /></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name="">
    <p:bg>
      <p:bgRef idx="1001">
        <a:schemeClr val="bg1"/>
      </p:bgRef>
    </p:bg>
    <p:spTree>
      <p:nvGrpSpPr>
        <p:cNvPr id="1" name="" hidden="0"/>
        <p:cNvGrpSpPr/>
        <p:nvPr isPhoto="0" userDrawn="0"/>
      </p:nvGrpSpPr>
      <p:grpSpPr bwMode="auto">
        <a:xfrm>
          <a:off x="0" y="0"/>
          <a:ext cx="0" cy="0"/>
          <a:chOff x="0" y="0"/>
          <a:chExt cx="0" cy="0"/>
        </a:xfrm>
      </p:grpSpPr>
      <p:sp>
        <p:nvSpPr>
          <p:cNvPr id="98" name="Shape 98" hidden="0"/>
          <p:cNvSpPr>
            <a:spLocks noChangeAspect="1" noGrp="1" noRot="1"/>
          </p:cNvSpPr>
          <p:nvPr isPhoto="0" userDrawn="0">
            <p:ph type="sldImg" hasCustomPrompt="0"/>
          </p:nvPr>
        </p:nvSpPr>
        <p:spPr bwMode="auto">
          <a:xfrm>
            <a:off x="1143000" y="685800"/>
            <a:ext cx="4572000" cy="3429000"/>
          </a:xfrm>
          <a:prstGeom prst="rect">
            <a:avLst/>
          </a:prstGeom>
        </p:spPr>
        <p:txBody>
          <a:bodyPr/>
          <a:lstStyle/>
          <a:p>
            <a:pPr>
              <a:defRPr/>
            </a:pPr>
            <a:endParaRPr/>
          </a:p>
        </p:txBody>
      </p:sp>
      <p:sp>
        <p:nvSpPr>
          <p:cNvPr id="99" name="Shape 99" hidden="0"/>
          <p:cNvSpPr>
            <a:spLocks noGrp="1"/>
          </p:cNvSpPr>
          <p:nvPr isPhoto="0" userDrawn="0">
            <p:ph type="body" sz="quarter" idx="1" hasCustomPrompt="0"/>
          </p:nvPr>
        </p:nvSpPr>
        <p:spPr bwMode="auto">
          <a:xfrm>
            <a:off x="914400" y="4343400"/>
            <a:ext cx="5029200" cy="4114800"/>
          </a:xfrm>
          <a:prstGeom prst="rect">
            <a:avLst/>
          </a:prstGeom>
        </p:spPr>
        <p:txBody>
          <a:bodyPr/>
          <a:lstStyle/>
          <a:p>
            <a:pPr>
              <a:defRPr/>
            </a:pPr>
            <a:endParaRPr/>
          </a:p>
        </p:txBody>
      </p:sp>
    </p:spTree>
  </p:cSld>
  <p:clrMap bg1="lt1" tx1="dk1" bg2="lt2" tx2="dk2" accent1="accent1" accent2="accent2" accent3="accent3" accent4="accent4" accent5="accent5" accent6="accent6" hlink="hlink" folHlink="folHlink"/>
  <p:notesStyle>
    <a:lvl1pPr defTabSz="457200">
      <a:defRPr sz="1200">
        <a:latin typeface="+mn-lt"/>
        <a:ea typeface="+mn-ea"/>
        <a:cs typeface="+mn-cs"/>
      </a:defRPr>
    </a:lvl1pPr>
    <a:lvl2pPr indent="228600" defTabSz="457200">
      <a:defRPr sz="1200">
        <a:latin typeface="+mn-lt"/>
        <a:ea typeface="+mn-ea"/>
        <a:cs typeface="+mn-cs"/>
      </a:defRPr>
    </a:lvl2pPr>
    <a:lvl3pPr indent="457200" defTabSz="457200">
      <a:defRPr sz="1200">
        <a:latin typeface="+mn-lt"/>
        <a:ea typeface="+mn-ea"/>
        <a:cs typeface="+mn-cs"/>
      </a:defRPr>
    </a:lvl3pPr>
    <a:lvl4pPr indent="685800" defTabSz="457200">
      <a:defRPr sz="1200">
        <a:latin typeface="+mn-lt"/>
        <a:ea typeface="+mn-ea"/>
        <a:cs typeface="+mn-cs"/>
      </a:defRPr>
    </a:lvl4pPr>
    <a:lvl5pPr indent="914400" defTabSz="457200">
      <a:defRPr sz="1200">
        <a:latin typeface="+mn-lt"/>
        <a:ea typeface="+mn-ea"/>
        <a:cs typeface="+mn-cs"/>
      </a:defRPr>
    </a:lvl5pPr>
    <a:lvl6pPr indent="1143000" defTabSz="457200">
      <a:defRPr sz="1200">
        <a:latin typeface="+mn-lt"/>
        <a:ea typeface="+mn-ea"/>
        <a:cs typeface="+mn-cs"/>
      </a:defRPr>
    </a:lvl6pPr>
    <a:lvl7pPr indent="1371600" defTabSz="457200">
      <a:defRPr sz="1200">
        <a:latin typeface="+mn-lt"/>
        <a:ea typeface="+mn-ea"/>
        <a:cs typeface="+mn-cs"/>
      </a:defRPr>
    </a:lvl7pPr>
    <a:lvl8pPr indent="1600200" defTabSz="457200">
      <a:defRPr sz="1200">
        <a:latin typeface="+mn-lt"/>
        <a:ea typeface="+mn-ea"/>
        <a:cs typeface="+mn-cs"/>
      </a:defRPr>
    </a:lvl8pPr>
    <a:lvl9pPr indent="1828800" defTabSz="457200">
      <a:defRPr sz="1200">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 Id="rId3" Type="http://schemas.openxmlformats.org/officeDocument/2006/relationships/hyperlink" Target="https://www.simplypsychology.org/maslow.html"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ctr">
              <a:defRPr/>
            </a:pPr>
            <a:r>
              <a:rPr lang="de-DE" sz="1800" b="1">
                <a:latin typeface="Calibri"/>
                <a:ea typeface="Calibri"/>
                <a:cs typeface="Times New Roman"/>
              </a:rPr>
              <a:t>„Sein Augapfel“</a:t>
            </a:r>
            <a:endParaRPr lang="de-AT" sz="1800">
              <a:latin typeface="Calibri"/>
              <a:ea typeface="Calibri"/>
              <a:cs typeface="Times New Roman"/>
            </a:endParaRPr>
          </a:p>
          <a:p>
            <a:pPr algn="ctr">
              <a:defRPr/>
            </a:pPr>
            <a:r>
              <a:rPr lang="de-DE" sz="1800">
                <a:latin typeface="Calibri"/>
                <a:ea typeface="Calibri"/>
                <a:cs typeface="Times New Roman"/>
              </a:rPr>
              <a:t>von Edith Ruiz-Espinoza</a:t>
            </a:r>
            <a:endParaRPr lang="de-AT" sz="1800">
              <a:latin typeface="Calibri"/>
              <a:ea typeface="Calibri"/>
              <a:cs typeface="Times New Roman"/>
            </a:endParaRPr>
          </a:p>
          <a:p>
            <a:pPr algn="ctr">
              <a:defRPr/>
            </a:pPr>
            <a:r>
              <a:rPr lang="de-DE" sz="1800">
                <a:latin typeface="Calibri"/>
                <a:ea typeface="Calibri"/>
                <a:cs typeface="Times New Roman"/>
              </a:rPr>
              <a:t>Leiterin der Abteilung Frauen der Inter-Amerikanischen Division </a:t>
            </a:r>
            <a:endParaRPr lang="de-AT" sz="1800">
              <a:latin typeface="Calibri"/>
              <a:ea typeface="Calibri"/>
              <a:cs typeface="Times New Roman"/>
            </a:endParaRPr>
          </a:p>
          <a:p>
            <a:pPr algn="ctr">
              <a:defRPr/>
            </a:pPr>
            <a:r>
              <a:rPr lang="de-DE" sz="1800">
                <a:latin typeface="Calibri"/>
                <a:ea typeface="Calibri"/>
                <a:cs typeface="Times New Roman"/>
              </a:rPr>
              <a:t> </a:t>
            </a:r>
            <a:endParaRPr lang="de-AT" sz="1800">
              <a:latin typeface="Calibri"/>
              <a:ea typeface="Calibri"/>
              <a:cs typeface="Times New Roman"/>
            </a:endParaRPr>
          </a:p>
          <a:p>
            <a:pPr algn="ctr">
              <a:spcBef>
                <a:spcPts val="200"/>
              </a:spcBef>
              <a:defRPr/>
            </a:pPr>
            <a:r>
              <a:rPr lang="de-DE" sz="1800" b="1" i="1">
                <a:solidFill>
                  <a:srgbClr val="2F5496"/>
                </a:solidFill>
                <a:latin typeface="Calibri"/>
                <a:ea typeface="Calibri"/>
                <a:cs typeface="Times New Roman"/>
              </a:rPr>
              <a:t>„Er umgab sie und wachte über sie, er behütete sie wie seinen Augapfel.“</a:t>
            </a:r>
            <a:endParaRPr lang="de-AT" sz="1800" b="1">
              <a:solidFill>
                <a:srgbClr val="2F5496"/>
              </a:solidFill>
              <a:latin typeface="Calibri Light"/>
              <a:ea typeface="Times New Roman"/>
              <a:cs typeface="Times New Roman"/>
            </a:endParaRPr>
          </a:p>
          <a:p>
            <a:pPr algn="ctr">
              <a:defRPr/>
            </a:pPr>
            <a:r>
              <a:rPr lang="de-DE" sz="1800" i="1">
                <a:latin typeface="Calibri"/>
                <a:ea typeface="Calibri"/>
                <a:cs typeface="Times New Roman"/>
              </a:rPr>
              <a:t>5.Mose 32,10 (NLB)</a:t>
            </a:r>
            <a:endParaRPr lang="de-AT" sz="1800">
              <a:latin typeface="Calibri"/>
              <a:ea typeface="Calibri"/>
              <a:cs typeface="Times New Roman"/>
            </a:endParaRPr>
          </a:p>
          <a:p>
            <a:pPr>
              <a:spcBef>
                <a:spcPts val="200"/>
              </a:spcBef>
              <a:defRPr/>
            </a:pPr>
            <a:r>
              <a:rPr lang="de-DE" sz="1800" b="1">
                <a:solidFill>
                  <a:srgbClr val="2F5496"/>
                </a:solidFill>
                <a:latin typeface="Calibri Light"/>
                <a:ea typeface="Times New Roman"/>
                <a:cs typeface="Times New Roman"/>
              </a:rPr>
              <a:t> </a:t>
            </a:r>
            <a:endParaRPr lang="de-AT" sz="1800" b="1">
              <a:solidFill>
                <a:srgbClr val="2F5496"/>
              </a:solidFill>
              <a:latin typeface="Calibri Light"/>
              <a:ea typeface="Times New Roman"/>
              <a:cs typeface="Times New Roman"/>
            </a:endParaRPr>
          </a:p>
          <a:p>
            <a:pPr algn="just">
              <a:defRPr/>
            </a:pPr>
            <a:r>
              <a:rPr lang="de-DE" sz="1800" i="1">
                <a:solidFill>
                  <a:srgbClr val="808080"/>
                </a:solidFill>
                <a:latin typeface="Calibri"/>
                <a:ea typeface="Calibri"/>
                <a:cs typeface="Times New Roman"/>
              </a:rPr>
              <a:t>[Information für die Workshop-Leiterin: Für jeden der sieben Abschnitte und die Zusammenfassung wurden Diskussionsfragen erstellt. Bitte die Teilnehmerinnen, sich vor Beginn des Workshops in Gruppen von mindestens drei Personen zu setzen, am besten in kleinen Kreisen oder um Tische herum. Die Fragen werden in der Präsentation vorgestellt oder können als Ausdruck (siehe Anhang) zu Beginn an alle Teilnehmerinnen verteilt werden.]</a:t>
            </a:r>
            <a:endParaRPr lang="de-AT" sz="1800">
              <a:latin typeface="Calibri"/>
              <a:ea typeface="Calibri"/>
              <a:cs typeface="Times New Roman"/>
            </a:endParaRPr>
          </a:p>
          <a:p>
            <a:pPr>
              <a:defRPr/>
            </a:pPr>
            <a:r>
              <a:rPr lang="de-DE" sz="1800">
                <a:latin typeface="Calibri"/>
                <a:ea typeface="Calibri"/>
                <a:cs typeface="Times New Roman"/>
              </a:rPr>
              <a:t> </a:t>
            </a:r>
            <a:endParaRPr lang="de-AT" sz="1800">
              <a:latin typeface="Calibri"/>
              <a:ea typeface="Calibri"/>
              <a:cs typeface="Times New Roman"/>
            </a:endParaRPr>
          </a:p>
          <a:p>
            <a:pPr>
              <a:spcBef>
                <a:spcPts val="200"/>
              </a:spcBef>
              <a:defRPr/>
            </a:pPr>
            <a:r>
              <a:rPr lang="de-DE" sz="1800" b="1">
                <a:solidFill>
                  <a:srgbClr val="2F5496"/>
                </a:solidFill>
                <a:latin typeface="Calibri Light"/>
                <a:ea typeface="Times New Roman"/>
                <a:cs typeface="Times New Roman"/>
              </a:rPr>
              <a:t>EINLEITUNG</a:t>
            </a:r>
            <a:endParaRPr lang="de-AT" sz="1800" b="1">
              <a:solidFill>
                <a:srgbClr val="2F5496"/>
              </a:solidFill>
              <a:latin typeface="Calibri Light"/>
              <a:ea typeface="Times New Roman"/>
              <a:cs typeface="Times New Roman"/>
            </a:endParaRPr>
          </a:p>
          <a:p>
            <a:pPr algn="just">
              <a:spcBef>
                <a:spcPts val="600"/>
              </a:spcBef>
              <a:defRPr/>
            </a:pPr>
            <a:r>
              <a:rPr lang="de-DE" sz="1800">
                <a:latin typeface="Calibri"/>
                <a:ea typeface="Calibri"/>
                <a:cs typeface="Times New Roman"/>
              </a:rPr>
              <a:t>In diesem Workshop wollen wir in sieben Punkten darstellen, wie sich Gott um dich kümmert – seinen Augapfel. Der Gott, der dich sieht, weiß, wie er dich beschützen und erretten kann, wie er dich wiederherstellen und führen kann – weil er dein Schöpfer und dein Erlöser ist, weiß er alles über dich, und deshalb auch, was das Beste für dich ist.</a:t>
            </a:r>
            <a:endParaRPr lang="de-AT" sz="1800">
              <a:latin typeface="Calibri"/>
              <a:ea typeface="Calibri"/>
              <a:cs typeface="Times New Roman"/>
            </a:endParaRPr>
          </a:p>
          <a:p>
            <a:pPr>
              <a:defRPr/>
            </a:pPr>
            <a:endParaRPr/>
          </a:p>
        </p:txBody>
      </p:sp>
    </p:spTree>
  </p:cSld>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Jemand sagte: „Habe keine Angst vor der Zukunft; Gott ist bereits dort.“ Kannst du dem zustimmen?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Was bereitet dir zurzeit Sorgen?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Kannst du diesen Gedanken in deiner Situation anwenden?</a:t>
            </a:r>
            <a:endParaRPr lang="de-AT" sz="1800">
              <a:latin typeface="Calibri"/>
              <a:ea typeface="Calibri"/>
              <a:cs typeface="Times New Roman"/>
            </a:endParaRPr>
          </a:p>
        </p:txBody>
      </p:sp>
    </p:spTree>
  </p:cSld>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defRPr/>
            </a:pPr>
            <a:r>
              <a:rPr lang="de-DE" sz="1800">
                <a:solidFill>
                  <a:srgbClr val="2F5496"/>
                </a:solidFill>
                <a:latin typeface="Calibri Light"/>
                <a:ea typeface="Times New Roman"/>
                <a:cs typeface="Times New Roman"/>
              </a:rPr>
              <a:t>3. GOTT VERLEIHT DIR SEINE ERBINFORMATION</a:t>
            </a:r>
            <a:endParaRPr/>
          </a:p>
          <a:p>
            <a:pPr algn="just">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Manchmal denken oder sagen wir negative Dinge über uns selbst, wie „Ich kann nicht“, „Ich bin unbrauchbar“ oder „Ich bin wertlos“. Manchmal sind es andere Menschen aus unserer Umgebung, die unser Selbstwertgefühl beschädigen. Doch unser Wert liegt nicht in dem, was wir haben – unsere Titel, Besitztümer, Wertsachen, Ruhm oder Aussehen. Unser Wert wird nicht davon bestimmt, was andere Menschen über uns denken. Unser Wert beruht auf der Tatsache, dass wir von einem Schöpfer erschaffen wurden, der seine eigene Erbinformation gewissermaßen auf uns übertragen hat, denn wir sind in seinem Bild geschaffen. Gottes Vaterschaft macht uns wertvoll, denn er ist der König der Könige und Herrscher der Herrscher, und das bedeutet, dass wir als seine Töchter königliche Prinzessinnen sind.</a:t>
            </a:r>
            <a:endParaRPr/>
          </a:p>
          <a:p>
            <a:pPr algn="just">
              <a:spcBef>
                <a:spcPts val="600"/>
              </a:spcBef>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Wenn Gott uns so sehr wertschätzt, dass er uns seinen „Augapfel“ nennt, wie können wir unter mangelndem Selbstwertgefühl leiden? Warum machen wir uns selbst herunter? Diese Abwertung beginnt als schwärende seelische Wunde, die zu einem Gefühl der Wertlosigkeit heranwuchert. Ein Grund dafür könnte sein, dass jemand anderer dich dazu gebracht hat, dich als unbedeutend oder nutzlos zu sehen. Aber Gott schätzt dich als sehr wertvoll ein:</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„Weil du in meinen Augen kostbar bist und wertvoll und weil ich dich liebe, opfere ich Länder an deiner Stelle und Völker für dein Leben.“ (Jesaja 43,4 NLB)</a:t>
            </a:r>
            <a:endParaRPr lang="de-AT" sz="1800" i="1">
              <a:solidFill>
                <a:srgbClr val="404040"/>
              </a:solidFill>
              <a:latin typeface="Calibri"/>
              <a:ea typeface="Calibri"/>
              <a:cs typeface="Times New Roman"/>
            </a:endParaRPr>
          </a:p>
        </p:txBody>
      </p:sp>
    </p:spTree>
  </p:cSld>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spcBef>
                <a:spcPts val="600"/>
              </a:spcBef>
              <a:defRPr/>
            </a:pPr>
            <a:r>
              <a:rPr lang="de-DE" sz="1800">
                <a:latin typeface="Calibri"/>
                <a:ea typeface="Calibri"/>
                <a:cs typeface="Times New Roman"/>
              </a:rPr>
              <a:t>Vergiss nie, dass du Gottes besonderer Schatz bist, du bist für ihn sehr wertvoll. Es geht nicht darum, wer du bist oder wo du dich aufhältst, sondern darum, wer mit dir ist und wie viel du ihm wert bist.</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„Wenn ihr mir nun gehorcht und den Bund haltet, den ich mit euch schließen werde, sollt ihr vor allen anderen Völkern der Erde mein besonderes Eigentum sein, denn die ganze Erde gehört mir.“ (2.Mose 19,5 NLB)</a:t>
            </a:r>
            <a:endParaRPr/>
          </a:p>
          <a:p>
            <a:pPr marL="548640" marR="548640" algn="just">
              <a:spcBef>
                <a:spcPts val="1000"/>
              </a:spcBef>
              <a:spcAft>
                <a:spcPts val="800"/>
              </a:spcAft>
              <a:defRPr/>
            </a:pPr>
            <a:endParaRPr lang="de-AT" sz="1800" i="1">
              <a:solidFill>
                <a:srgbClr val="404040"/>
              </a:solidFill>
              <a:latin typeface="Calibri"/>
              <a:ea typeface="Calibri"/>
              <a:cs typeface="Times New Roman"/>
            </a:endParaRPr>
          </a:p>
          <a:p>
            <a:pPr>
              <a:defRPr/>
            </a:pPr>
            <a:r>
              <a:rPr lang="de-DE" sz="1800">
                <a:latin typeface="Calibri"/>
                <a:ea typeface="Calibri"/>
                <a:cs typeface="Times New Roman"/>
              </a:rPr>
              <a:t>Wenn du ganz erfasst hast, dass du Gottes Kind bist – sein Augapfel, sein besonderer Schatz – dann findest du deinen wahren Selbstwert.</a:t>
            </a:r>
            <a:endParaRPr lang="de-AT" sz="1800">
              <a:latin typeface="Calibri"/>
              <a:ea typeface="Calibri"/>
              <a:cs typeface="Times New Roman"/>
            </a:endParaRPr>
          </a:p>
        </p:txBody>
      </p:sp>
    </p:spTree>
  </p:cSld>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Wie schätzt du dich selbst ein?</a:t>
            </a:r>
            <a:endParaRPr/>
          </a:p>
          <a:p>
            <a:pPr marL="0" lvl="0" indent="0" algn="just">
              <a:spcBef>
                <a:spcPts val="600"/>
              </a:spcBef>
              <a:spcAft>
                <a:spcPts val="0"/>
              </a:spcAft>
              <a:buFont typeface="Wingdings"/>
              <a:buNone/>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Wie sehr beruht dein Selbstwert auf deiner Selbsteinschätzung?</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Wenn du verstanden hast, dass dein wahrer Selbstwert davon abhängt, wie Gott dich sieht – als seine Tochter, als königliche Prinzessin – wie beeinflusst dies das Selbstbild, wie du dich siehst?</a:t>
            </a:r>
            <a:endParaRPr lang="de-AT" sz="1800">
              <a:latin typeface="Calibri"/>
              <a:ea typeface="Calibri"/>
              <a:cs typeface="Times New Roman"/>
            </a:endParaRPr>
          </a:p>
          <a:p>
            <a:pPr>
              <a:defRPr/>
            </a:pPr>
            <a:r>
              <a:rPr lang="de-DE" sz="1800">
                <a:latin typeface="Calibri"/>
                <a:ea typeface="Calibri"/>
                <a:cs typeface="Times New Roman"/>
              </a:rPr>
              <a:t> </a:t>
            </a:r>
            <a:endParaRPr lang="de-AT" sz="1800">
              <a:latin typeface="Calibri"/>
              <a:ea typeface="Calibri"/>
              <a:cs typeface="Times New Roman"/>
            </a:endParaRPr>
          </a:p>
        </p:txBody>
      </p:sp>
    </p:spTree>
  </p:cSld>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defRPr/>
            </a:pPr>
            <a:r>
              <a:rPr lang="de-DE" sz="1800">
                <a:solidFill>
                  <a:srgbClr val="2F5496"/>
                </a:solidFill>
                <a:latin typeface="Calibri Light"/>
                <a:ea typeface="Times New Roman"/>
                <a:cs typeface="Times New Roman"/>
              </a:rPr>
              <a:t>4. GOTT IST DEIN BESCHÜTZER</a:t>
            </a:r>
            <a:endParaRPr/>
          </a:p>
          <a:p>
            <a:pPr algn="just">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Wenn uns bewusst ist, dass wir Gottes Augapfel sind, wissen wir auch, dass Gott uns beschützt.  Darum dürfen wir uns immer unter dem Schatten des Allmächtigen aufhalten. Dort kann keine Angst bestehen, es herrschen Sicherheit und Geborgenheit.</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„Wer im Schutz des Höchsten lebt, der findet Ruhe im Schatten des Allmächtigen.“ (Psalm 91,1 NLB)</a:t>
            </a:r>
            <a:endParaRPr/>
          </a:p>
          <a:p>
            <a:pPr marL="548640" marR="548640" algn="just">
              <a:spcBef>
                <a:spcPts val="1000"/>
              </a:spcBef>
              <a:spcAft>
                <a:spcPts val="800"/>
              </a:spcAft>
              <a:defRPr/>
            </a:pPr>
            <a:endParaRPr lang="de-AT" sz="1800" i="1">
              <a:solidFill>
                <a:srgbClr val="404040"/>
              </a:solidFill>
              <a:latin typeface="Calibri"/>
              <a:ea typeface="Calibri"/>
              <a:cs typeface="Times New Roman"/>
            </a:endParaRPr>
          </a:p>
        </p:txBody>
      </p:sp>
    </p:spTree>
  </p:cSld>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spcBef>
                <a:spcPts val="600"/>
              </a:spcBef>
              <a:defRPr/>
            </a:pPr>
            <a:r>
              <a:rPr lang="de-DE" sz="1800">
                <a:latin typeface="Calibri"/>
                <a:ea typeface="Calibri"/>
                <a:cs typeface="Times New Roman"/>
              </a:rPr>
              <a:t>Gottes Schutz ist deine Stärke, sein Schild umgibt dich. Übe dich darin, dein Vertrauen auf den Herrn zu setzen, der dich liebt – auch wenn du gerade starrsinnig, rebellisch oder inmitten der schlimmstmöglichen Situation bist.</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„Der HERR ist meine Stärke und beschützt mich. Ich habe von ganzem Herzen auf ihn vertraut und er hat mir geholfen. Darum freue ich mich und danke ihm mit meinem Lied.“ (Psalm 28,7 NLB)</a:t>
            </a:r>
            <a:endParaRPr lang="de-AT" sz="1800" i="1">
              <a:solidFill>
                <a:srgbClr val="404040"/>
              </a:solidFill>
              <a:latin typeface="Calibri"/>
              <a:ea typeface="Calibri"/>
              <a:cs typeface="Times New Roman"/>
            </a:endParaRPr>
          </a:p>
        </p:txBody>
      </p:sp>
    </p:spTree>
  </p:cSld>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spcBef>
                <a:spcPts val="600"/>
              </a:spcBef>
              <a:defRPr/>
            </a:pPr>
            <a:r>
              <a:rPr lang="de-DE" sz="1800">
                <a:latin typeface="Calibri"/>
                <a:ea typeface="Calibri"/>
                <a:cs typeface="Times New Roman"/>
              </a:rPr>
              <a:t>Gottes Schutz bedeutet nicht, dass uns in unserem Leben keine Schwierigkeiten begegnen, aber es geht darum, dass er auch in den schlimmsten Situationen an unserer Seite ist. Er wird uns sicher ans Ziel bringen.</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„Wenn du durch Wasser gehst, werde ich bei dir sein. Ströme sollen dich nicht überfluten! Wenn du durch Feuer gehst, wirst du nicht verbrennen; die Flammen werden dich nicht verzehren!“ (Jesaja 43,2 NLB)</a:t>
            </a:r>
            <a:endParaRPr lang="de-AT" sz="1800" i="1">
              <a:solidFill>
                <a:srgbClr val="404040"/>
              </a:solidFill>
              <a:latin typeface="Calibri"/>
              <a:ea typeface="Calibri"/>
              <a:cs typeface="Times New Roman"/>
            </a:endParaRPr>
          </a:p>
        </p:txBody>
      </p:sp>
    </p:spTree>
  </p:cSld>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Wie verstehst du die Verheißung </a:t>
            </a:r>
            <a:r>
              <a:rPr lang="de-DE" sz="1800" i="1">
                <a:latin typeface="Calibri"/>
                <a:ea typeface="Calibri"/>
                <a:cs typeface="Times New Roman"/>
              </a:rPr>
              <a:t>„Der Name des HERRN ist eine feste Burg; der Gottesfürchtige flüchtet sich zu ihm und findet Schutz.“ (Sprüche 18,10 NLB)</a:t>
            </a:r>
            <a:r>
              <a:rPr lang="de-DE" sz="1800">
                <a:latin typeface="Calibri"/>
                <a:ea typeface="Calibri"/>
                <a:cs typeface="Times New Roman"/>
              </a:rPr>
              <a: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Wie kann der Name des Herrn für dich zum Zufluchtsort werden?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Erstelle eine Liste der Symbole und Metaphern, welche die Schreiber der Bibel verwendeten, um Gottes Stärke und seinen Schutz für sein Volk zu beschreiben!</a:t>
            </a:r>
            <a:endParaRPr lang="de-AT" sz="1800">
              <a:latin typeface="Calibri"/>
              <a:ea typeface="Calibri"/>
              <a:cs typeface="Times New Roman"/>
            </a:endParaRPr>
          </a:p>
          <a:p>
            <a:pPr>
              <a:defRPr/>
            </a:pPr>
            <a:r>
              <a:rPr lang="de-DE" sz="1800">
                <a:latin typeface="Calibri"/>
                <a:ea typeface="Calibri"/>
                <a:cs typeface="Times New Roman"/>
              </a:rPr>
              <a:t> </a:t>
            </a:r>
            <a:endParaRPr lang="de-AT" sz="1800">
              <a:latin typeface="Calibri"/>
              <a:ea typeface="Calibri"/>
              <a:cs typeface="Times New Roman"/>
            </a:endParaRPr>
          </a:p>
        </p:txBody>
      </p:sp>
    </p:spTree>
  </p:cSld>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defRPr/>
            </a:pPr>
            <a:r>
              <a:rPr lang="de-DE" sz="1800">
                <a:solidFill>
                  <a:srgbClr val="2F5496"/>
                </a:solidFill>
                <a:latin typeface="Calibri Light"/>
                <a:ea typeface="Times New Roman"/>
                <a:cs typeface="Times New Roman"/>
              </a:rPr>
              <a:t>5. GOTT IST DEIN RETTER</a:t>
            </a:r>
            <a:endParaRPr/>
          </a:p>
          <a:p>
            <a:pPr algn="just">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Gott ist dein Befreier, der dich erlöst und errettet:</a:t>
            </a:r>
            <a:endParaRPr/>
          </a:p>
          <a:p>
            <a:pPr algn="just">
              <a:spcBef>
                <a:spcPts val="600"/>
              </a:spcBef>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Gott rettet dich aus deinen Problemen, wie sie auch aussehen mögen.</a:t>
            </a: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Gott beschützt dich vor deinen Feinden.</a:t>
            </a: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Gott bewahrt dich vor deinen Kritikern.</a:t>
            </a: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Gott befreit dich von deinen negativen Gefühlen.</a:t>
            </a: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Gott erlöst dich von deinen Sünden.</a:t>
            </a:r>
            <a:endParaRPr lang="de-AT" sz="1800">
              <a:latin typeface="Calibri"/>
              <a:ea typeface="Calibri"/>
              <a:cs typeface="Times New Roman"/>
            </a:endParaRPr>
          </a:p>
          <a:p>
            <a:pPr marL="457200" algn="just">
              <a:spcBef>
                <a:spcPts val="600"/>
              </a:spcBef>
              <a:spcAft>
                <a:spcPts val="0"/>
              </a:spcAft>
              <a:defRPr/>
            </a:pPr>
            <a:r>
              <a:rPr lang="de-DE" sz="1800">
                <a:latin typeface="Calibri"/>
                <a:ea typeface="Calibri"/>
                <a:cs typeface="Times New Roman"/>
              </a:rPr>
              <a:t> </a:t>
            </a:r>
            <a:endParaRPr lang="de-AT" sz="1800">
              <a:latin typeface="Calibri"/>
              <a:ea typeface="Calibri"/>
              <a:cs typeface="Times New Roman"/>
            </a:endParaRPr>
          </a:p>
          <a:p>
            <a:pPr algn="just">
              <a:spcBef>
                <a:spcPts val="600"/>
              </a:spcBef>
              <a:defRPr/>
            </a:pPr>
            <a:r>
              <a:rPr lang="de-DE" sz="1800">
                <a:latin typeface="Calibri"/>
                <a:ea typeface="Calibri"/>
                <a:cs typeface="Times New Roman"/>
              </a:rPr>
              <a:t>David betete:</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„Behüte mich wie einen Augapfel und gib mir Zuflucht unter dem Schatten deiner Flügel. Beschütze mich vor den gottlosen Menschen, die mich vernichten wollen, und vor meinen Feinden, die mir von überall her nachstellen.“ (Psalm 17,8-9 NLB)</a:t>
            </a:r>
            <a:endParaRPr lang="de-AT" sz="1800" i="1">
              <a:solidFill>
                <a:srgbClr val="404040"/>
              </a:solidFill>
              <a:latin typeface="Calibri"/>
              <a:ea typeface="Calibri"/>
              <a:cs typeface="Times New Roman"/>
            </a:endParaRPr>
          </a:p>
        </p:txBody>
      </p:sp>
    </p:spTree>
  </p:cSld>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spcBef>
                <a:spcPts val="600"/>
              </a:spcBef>
              <a:defRPr/>
            </a:pPr>
            <a:r>
              <a:rPr lang="de-DE" sz="1800">
                <a:latin typeface="Calibri"/>
                <a:ea typeface="Calibri"/>
                <a:cs typeface="Times New Roman"/>
              </a:rPr>
              <a:t>Der Feind, der dich angreift, berührt den Augapfel Gottes. Und Gott reagiert auf diese Störung. Gott befreit dich von deinen Anfechtungen und Belastungen, weil er dein starker Erretter ist.</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„Wer auf den HERRN vertraut, erleidet zwar vieles, doch der HERR errettet ihn aus aller Not.“ (Psalm 34,20 NLB)</a:t>
            </a:r>
            <a:endParaRPr/>
          </a:p>
          <a:p>
            <a:pPr marL="548640" marR="548640" algn="just">
              <a:spcBef>
                <a:spcPts val="1000"/>
              </a:spcBef>
              <a:spcAft>
                <a:spcPts val="800"/>
              </a:spcAft>
              <a:defRPr/>
            </a:pPr>
            <a:endParaRPr lang="de-AT" sz="1800" i="1">
              <a:solidFill>
                <a:srgbClr val="404040"/>
              </a:solidFill>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„Aber der HERR steht mir zur Seite. Er ist ein starker Held. Darum müssen meine Feinde stolpern und können mich nicht besiegen. Voller Enttäuschung müssen sie einsehen, dass ihre Pläne misslungen sind. Sie erleiden eine Schmach, die ewig unvergessen bleiben wird.“ (Jeremia 20,11 NLB)</a:t>
            </a:r>
            <a:endParaRPr lang="de-AT" sz="1800" i="1">
              <a:solidFill>
                <a:srgbClr val="404040"/>
              </a:solidFill>
              <a:latin typeface="Calibri"/>
              <a:ea typeface="Calibri"/>
              <a:cs typeface="Times New Roman"/>
            </a:endParaRPr>
          </a:p>
        </p:txBody>
      </p:sp>
    </p:spTree>
  </p:cSld>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defRPr/>
            </a:pPr>
            <a:r>
              <a:rPr lang="de-DE" b="1"/>
              <a:t>Sieben Arten, wie sich Gott um dich – seinen Augapfel – kümmert:</a:t>
            </a:r>
            <a:endParaRPr/>
          </a:p>
          <a:p>
            <a:pPr>
              <a:defRPr/>
            </a:pPr>
            <a:endParaRPr lang="de-DE"/>
          </a:p>
          <a:p>
            <a:pPr marL="228600" indent="-228600">
              <a:buAutoNum type="arabicPeriod"/>
              <a:defRPr/>
            </a:pPr>
            <a:r>
              <a:rPr lang="de-DE"/>
              <a:t>Gott sorgt für dich.</a:t>
            </a:r>
            <a:endParaRPr/>
          </a:p>
          <a:p>
            <a:pPr marL="228600" indent="-228600">
              <a:buAutoNum type="arabicPeriod"/>
              <a:defRPr/>
            </a:pPr>
            <a:endParaRPr lang="de-DE"/>
          </a:p>
          <a:p>
            <a:pPr marL="228600" indent="-228600">
              <a:buAutoNum type="arabicPeriod" startAt="2"/>
              <a:defRPr/>
            </a:pPr>
            <a:r>
              <a:rPr lang="de-DE"/>
              <a:t>Gott ist deine Zuflucht.</a:t>
            </a:r>
            <a:endParaRPr/>
          </a:p>
          <a:p>
            <a:pPr marL="228600" indent="-228600">
              <a:buAutoNum type="arabicPeriod" startAt="2"/>
              <a:defRPr/>
            </a:pPr>
            <a:endParaRPr lang="de-DE"/>
          </a:p>
          <a:p>
            <a:pPr marL="228600" indent="-228600">
              <a:buAutoNum type="arabicPeriod" startAt="3"/>
              <a:defRPr/>
            </a:pPr>
            <a:r>
              <a:rPr lang="de-DE"/>
              <a:t>Gott verleiht dir seine Erbinformation.</a:t>
            </a:r>
            <a:endParaRPr/>
          </a:p>
          <a:p>
            <a:pPr marL="228600" indent="-228600">
              <a:buAutoNum type="arabicPeriod" startAt="3"/>
              <a:defRPr/>
            </a:pPr>
            <a:endParaRPr lang="de-DE"/>
          </a:p>
          <a:p>
            <a:pPr marL="228600" indent="-228600">
              <a:buAutoNum type="arabicPeriod" startAt="4"/>
              <a:defRPr/>
            </a:pPr>
            <a:r>
              <a:rPr lang="de-DE"/>
              <a:t>Gott ist dein Beschützer.</a:t>
            </a:r>
            <a:endParaRPr/>
          </a:p>
          <a:p>
            <a:pPr marL="228600" indent="-228600">
              <a:buAutoNum type="arabicPeriod" startAt="4"/>
              <a:defRPr/>
            </a:pPr>
            <a:endParaRPr lang="de-DE"/>
          </a:p>
          <a:p>
            <a:pPr marL="228600" indent="-228600">
              <a:buAutoNum type="arabicPeriod" startAt="5"/>
              <a:defRPr/>
            </a:pPr>
            <a:r>
              <a:rPr lang="de-DE"/>
              <a:t>Gott ist dein Retter.</a:t>
            </a:r>
            <a:endParaRPr/>
          </a:p>
          <a:p>
            <a:pPr marL="228600" indent="-228600">
              <a:buAutoNum type="arabicPeriod" startAt="5"/>
              <a:defRPr/>
            </a:pPr>
            <a:endParaRPr lang="de-DE"/>
          </a:p>
          <a:p>
            <a:pPr marL="228600" indent="-228600">
              <a:buAutoNum type="arabicPeriod" startAt="6"/>
              <a:defRPr/>
            </a:pPr>
            <a:r>
              <a:rPr lang="de-DE"/>
              <a:t>Gott stellt dich wieder her.</a:t>
            </a:r>
            <a:endParaRPr/>
          </a:p>
          <a:p>
            <a:pPr marL="228600" indent="-228600">
              <a:buAutoNum type="arabicPeriod" startAt="6"/>
              <a:defRPr/>
            </a:pPr>
            <a:endParaRPr lang="de-DE"/>
          </a:p>
          <a:p>
            <a:pPr marL="228600" indent="-228600">
              <a:buAutoNum type="arabicPeriod" startAt="7"/>
              <a:defRPr/>
            </a:pPr>
            <a:r>
              <a:rPr lang="de-DE"/>
              <a:t>Gott geht vor dir her.</a:t>
            </a:r>
            <a:endParaRPr/>
          </a:p>
          <a:p>
            <a:pPr marL="228600" indent="-228600">
              <a:buAutoNum type="arabicPeriod" startAt="7"/>
              <a:defRPr/>
            </a:pPr>
            <a:endParaRPr lang="de-DE"/>
          </a:p>
          <a:p>
            <a:pPr>
              <a:defRPr/>
            </a:pPr>
            <a:endParaRPr/>
          </a:p>
        </p:txBody>
      </p:sp>
    </p:spTree>
  </p:cSld>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Was ist der Unterschied zwischen Schutz und Befreiung?</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Was ist der Unterschied zwischen unserer Errettung und unserer Wiederherstellung?</a:t>
            </a:r>
            <a:endParaRPr lang="de-AT" sz="1800">
              <a:latin typeface="Calibri"/>
              <a:ea typeface="Calibri"/>
              <a:cs typeface="Times New Roman"/>
            </a:endParaRPr>
          </a:p>
          <a:p>
            <a:pPr>
              <a:defRPr/>
            </a:pPr>
            <a:r>
              <a:rPr lang="de-DE" sz="1800">
                <a:latin typeface="Calibri"/>
                <a:ea typeface="Calibri"/>
                <a:cs typeface="Times New Roman"/>
              </a:rPr>
              <a:t> </a:t>
            </a:r>
            <a:endParaRPr lang="de-AT" sz="1800">
              <a:latin typeface="Calibri"/>
              <a:ea typeface="Calibri"/>
              <a:cs typeface="Times New Roman"/>
            </a:endParaRPr>
          </a:p>
        </p:txBody>
      </p:sp>
    </p:spTree>
  </p:cSld>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defRPr/>
            </a:pPr>
            <a:r>
              <a:rPr lang="de-DE" sz="1800">
                <a:solidFill>
                  <a:srgbClr val="2F5496"/>
                </a:solidFill>
                <a:latin typeface="Calibri Light"/>
                <a:ea typeface="Times New Roman"/>
                <a:cs typeface="Times New Roman"/>
              </a:rPr>
              <a:t>6. GOTT STELLT DICH WIEDER HER</a:t>
            </a:r>
            <a:endParaRPr/>
          </a:p>
          <a:p>
            <a:pPr algn="just">
              <a:defRPr/>
            </a:pPr>
            <a:endParaRPr lang="de-AT" sz="1800">
              <a:latin typeface="Calibri"/>
              <a:ea typeface="Calibri"/>
              <a:cs typeface="Times New Roman"/>
            </a:endParaRPr>
          </a:p>
          <a:p>
            <a:pPr algn="just">
              <a:spcBef>
                <a:spcPts val="600"/>
              </a:spcBef>
              <a:defRPr/>
            </a:pPr>
            <a:r>
              <a:rPr lang="de-DE" sz="1800" i="1">
                <a:latin typeface="Calibri"/>
                <a:ea typeface="Calibri"/>
                <a:cs typeface="Times New Roman"/>
              </a:rPr>
              <a:t>„Wir gehören Gott durch die Schöpfung, und wir sind sein durch die Erlösung“</a:t>
            </a:r>
            <a:r>
              <a:rPr lang="de-DE" sz="1800">
                <a:latin typeface="Calibri"/>
                <a:ea typeface="Calibri"/>
                <a:cs typeface="Times New Roman"/>
              </a:rPr>
              <a:t>, schrieb Ellen G. White </a:t>
            </a:r>
            <a:r>
              <a:rPr lang="de-DE" sz="1800" i="1">
                <a:latin typeface="Calibri"/>
                <a:ea typeface="Calibri"/>
                <a:cs typeface="Times New Roman"/>
              </a:rPr>
              <a:t>(E. G. White, </a:t>
            </a:r>
            <a:r>
              <a:rPr lang="de-DE" sz="1800" i="1">
                <a:latin typeface="Calibri"/>
                <a:ea typeface="Calibri"/>
                <a:cs typeface="Times New Roman"/>
              </a:rPr>
              <a:t>Our</a:t>
            </a:r>
            <a:r>
              <a:rPr lang="de-DE" sz="1800" i="1">
                <a:latin typeface="Calibri"/>
                <a:ea typeface="Calibri"/>
                <a:cs typeface="Times New Roman"/>
              </a:rPr>
              <a:t> High Calling, Washington, D.C.: Review and Herald Publishing </a:t>
            </a:r>
            <a:r>
              <a:rPr lang="de-DE" sz="1800" i="1">
                <a:latin typeface="Calibri"/>
                <a:ea typeface="Calibri"/>
                <a:cs typeface="Times New Roman"/>
              </a:rPr>
              <a:t>Association</a:t>
            </a:r>
            <a:r>
              <a:rPr lang="de-DE" sz="1800" i="1">
                <a:latin typeface="Calibri"/>
                <a:ea typeface="Calibri"/>
                <a:cs typeface="Times New Roman"/>
              </a:rPr>
              <a:t>, 1961, Seite 42) </a:t>
            </a:r>
            <a:r>
              <a:rPr lang="de-DE" sz="1800">
                <a:latin typeface="Calibri"/>
                <a:ea typeface="Calibri"/>
                <a:cs typeface="Times New Roman"/>
              </a:rPr>
              <a:t>Weil Gott nicht nur dein Schöpfer, sondern auch dein Erlöser ist, stellt er dich durch seine Vergebung wieder her, und durch deine Vergebungsbereitschaft anderen gegenüber erneuert er irdische Beziehungen, heilt deine Wunden und verwandelt deine Trauer in Freude.</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„Gott hat euch in seiner Gnade durch Christus zu seiner ewigen Herrlichkeit berufen. Nachdem ihr eine Weile gelitten habt, wird er euch aufbauen, stärken und kräftigen; und er wird euch auf festen Grund stellen.“ (1.Petrus 5,10 NLB)</a:t>
            </a:r>
            <a:endParaRPr lang="de-AT" sz="1800" i="1">
              <a:solidFill>
                <a:srgbClr val="404040"/>
              </a:solidFill>
              <a:latin typeface="Calibri"/>
              <a:ea typeface="Calibri"/>
              <a:cs typeface="Times New Roman"/>
            </a:endParaRPr>
          </a:p>
        </p:txBody>
      </p:sp>
    </p:spTree>
  </p:cSld>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spcBef>
                <a:spcPts val="600"/>
              </a:spcBef>
              <a:defRPr/>
            </a:pPr>
            <a:r>
              <a:rPr lang="de-DE" sz="1800">
                <a:latin typeface="Calibri"/>
                <a:ea typeface="Calibri"/>
                <a:cs typeface="Times New Roman"/>
              </a:rPr>
              <a:t>Was haben dir die Kämpfe deines Lebens entrissen? Was hast du verloren? Kinder? Den Arbeitsplatz? Die Liebe deines Lebens? Den Lebenssinn? Dein gutes Gewissen? Gott kann das, was du verloren hast, ersetzen oder wiederherstellen, seien es materielle Güter oder verlorene Zuneigung, oder gar geliebte Menschen, die verstorben sind oder dich verlassen haben. Gott stellte den materiellen Besitz von Hiob wieder her und schenkte ihm eine neue Familie und neue Beziehungen.</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„Und Gott gab Hiobs Schicksal eine neue Wendung, weil er Fürbitte für seine Freunde getan hatte, ja, er schenkte ihm doppelt so viel, wie er vorher besessen hatte!“ (Hiob 42,10 NLB)</a:t>
            </a:r>
            <a:endParaRPr/>
          </a:p>
          <a:p>
            <a:pPr marL="548640" marR="548640" algn="just">
              <a:spcBef>
                <a:spcPts val="1000"/>
              </a:spcBef>
              <a:spcAft>
                <a:spcPts val="800"/>
              </a:spcAft>
              <a:defRPr/>
            </a:pPr>
            <a:endParaRPr lang="de-AT" sz="1800" i="1">
              <a:solidFill>
                <a:srgbClr val="404040"/>
              </a:solidFill>
              <a:latin typeface="Calibri"/>
              <a:ea typeface="Calibri"/>
              <a:cs typeface="Times New Roman"/>
            </a:endParaRPr>
          </a:p>
          <a:p>
            <a:pPr algn="just">
              <a:spcBef>
                <a:spcPts val="600"/>
              </a:spcBef>
              <a:defRPr/>
            </a:pPr>
            <a:r>
              <a:rPr lang="de-DE" sz="1800">
                <a:latin typeface="Calibri"/>
                <a:ea typeface="Calibri"/>
                <a:cs typeface="Times New Roman"/>
              </a:rPr>
              <a:t>Wir wissen nicht, ob Gott sich dafür entscheidet, alles, was wir jemals im Laufe unseres Lebens verloren haben, zu ersetzen, aber wir dürfen ganz gewiss auf seine Weisheit vertrauen. Wir dürfen uns darauf verlassen, dass er uns mit dem versorgen wird, was wir benötigen, und oft noch weit darüber hinaus. Außerdem sollten wir uns bewusst sein, dass sein Hauptziel die Wiederherstellung unserer Seele ist.</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„Er erquickt meine Seele. Er leitet mich in Pfaden der Gerechtigkeit um seines Namens willen.“ (Psalm 23,3 ELB)</a:t>
            </a:r>
            <a:endParaRPr lang="de-AT" sz="1800" i="1">
              <a:solidFill>
                <a:srgbClr val="404040"/>
              </a:solidFill>
              <a:latin typeface="Calibri"/>
              <a:ea typeface="Calibri"/>
              <a:cs typeface="Times New Roman"/>
            </a:endParaRPr>
          </a:p>
        </p:txBody>
      </p:sp>
    </p:spTree>
  </p:cSld>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spcBef>
                <a:spcPts val="600"/>
              </a:spcBef>
              <a:defRPr/>
            </a:pPr>
            <a:r>
              <a:rPr lang="de-DE" sz="1800">
                <a:latin typeface="Calibri"/>
                <a:ea typeface="Calibri"/>
                <a:cs typeface="Times New Roman"/>
              </a:rPr>
              <a:t>Ellen White schrieb: </a:t>
            </a:r>
            <a:r>
              <a:rPr lang="de-DE" sz="1800" i="1">
                <a:latin typeface="Calibri"/>
                <a:ea typeface="Calibri"/>
                <a:cs typeface="Times New Roman"/>
              </a:rPr>
              <a:t>„Er stellt die willige, sehnsüchtige Seele wieder her, aus der Macht Satans zu Gott hin.“ (E.G. White, The Review and Herald, 12.Oktober 1897, Absatz 7)</a:t>
            </a:r>
            <a:r>
              <a:rPr lang="de-DE" sz="1800">
                <a:latin typeface="Calibri"/>
                <a:ea typeface="Calibri"/>
                <a:cs typeface="Times New Roman"/>
              </a:rPr>
              <a:t> </a:t>
            </a:r>
            <a:endParaRPr/>
          </a:p>
          <a:p>
            <a:pPr algn="just">
              <a:spcBef>
                <a:spcPts val="600"/>
              </a:spcBef>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In ihrem Buch </a:t>
            </a:r>
            <a:r>
              <a:rPr lang="de-DE" sz="1800" i="1">
                <a:latin typeface="Calibri"/>
                <a:ea typeface="Calibri"/>
                <a:cs typeface="Times New Roman"/>
              </a:rPr>
              <a:t>„Ministry of Healing“</a:t>
            </a:r>
            <a:r>
              <a:rPr lang="de-DE" sz="1800">
                <a:latin typeface="Calibri"/>
                <a:ea typeface="Calibri"/>
                <a:cs typeface="Times New Roman"/>
              </a:rPr>
              <a:t> betont sie: </a:t>
            </a:r>
            <a:r>
              <a:rPr lang="de-DE" sz="1800" i="1">
                <a:latin typeface="Calibri"/>
                <a:ea typeface="Calibri"/>
                <a:cs typeface="Times New Roman"/>
              </a:rPr>
              <a:t>„Unsere durch die Sünde entstandene Lage ist unnatürlich, und die Kraft, die uns aus ihr befreit, muss übernatürlich sein, sonst ist sie wertlos.“ (E.G. White, The Ministry of Healing, Mountain View, CA: Pacific Press Publishing </a:t>
            </a:r>
            <a:r>
              <a:rPr lang="de-DE" sz="1800" i="1">
                <a:latin typeface="Calibri"/>
                <a:ea typeface="Calibri"/>
                <a:cs typeface="Times New Roman"/>
              </a:rPr>
              <a:t>Assn</a:t>
            </a:r>
            <a:r>
              <a:rPr lang="de-DE" sz="1800" i="1">
                <a:latin typeface="Calibri"/>
                <a:ea typeface="Calibri"/>
                <a:cs typeface="Times New Roman"/>
              </a:rPr>
              <a:t>, 1905, Seite 428)</a:t>
            </a:r>
            <a:endParaRPr lang="de-AT" sz="1800">
              <a:latin typeface="Calibri"/>
              <a:ea typeface="Calibri"/>
              <a:cs typeface="Times New Roman"/>
            </a:endParaRPr>
          </a:p>
        </p:txBody>
      </p:sp>
    </p:spTree>
  </p:cSld>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spcBef>
                <a:spcPts val="600"/>
              </a:spcBef>
              <a:defRPr/>
            </a:pPr>
            <a:r>
              <a:rPr lang="de-DE" sz="1800">
                <a:latin typeface="Calibri"/>
                <a:ea typeface="Calibri"/>
                <a:cs typeface="Times New Roman"/>
              </a:rPr>
              <a:t>Ja, Jesus möchte unser körperliches Wohlbefinden steigern, aber vor allem möchte er unser inneres Wesen wiederherstellen. </a:t>
            </a:r>
            <a:r>
              <a:rPr lang="de-DE" sz="1800" i="1">
                <a:latin typeface="Calibri"/>
                <a:ea typeface="Calibri"/>
                <a:cs typeface="Times New Roman"/>
              </a:rPr>
              <a:t>„Christus ist der große Arzt, nicht nur, was den Körper betrifft, sondern auch für die Seele. Er stellt den Menschen wieder für seinen Gott her.“ (E.G. White, Medical Ministry, Mountain View, CA: Pacific Press Publishing </a:t>
            </a:r>
            <a:r>
              <a:rPr lang="de-DE" sz="1800" i="1">
                <a:latin typeface="Calibri"/>
                <a:ea typeface="Calibri"/>
                <a:cs typeface="Times New Roman"/>
              </a:rPr>
              <a:t>Assn</a:t>
            </a:r>
            <a:r>
              <a:rPr lang="de-DE" sz="1800" i="1">
                <a:latin typeface="Calibri"/>
                <a:ea typeface="Calibri"/>
                <a:cs typeface="Times New Roman"/>
              </a:rPr>
              <a:t>, 1932, Seite 120)</a:t>
            </a:r>
            <a:endParaRPr/>
          </a:p>
          <a:p>
            <a:pPr algn="just">
              <a:spcBef>
                <a:spcPts val="600"/>
              </a:spcBef>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Wir glauben an einen Gott, der alles für uns hingegeben hat, sogar sein eigenes Leben – um uns wiederherzustellen. Darum können wir ihm vertrauen. Selbst wenn er sich dafür entscheidet, uns nicht alles Verlorengegangene zu ersetzen, können wir ihm noch immer vertrauen, weil er gerade an einem noch größeren Wunder arbeitet – unsere Seele wiederherzustellen. </a:t>
            </a:r>
            <a:r>
              <a:rPr lang="de-DE" sz="1800" i="1">
                <a:latin typeface="Calibri"/>
                <a:ea typeface="Calibri"/>
                <a:cs typeface="Times New Roman"/>
              </a:rPr>
              <a:t>„Sie sind geistlich blind, und der Herr Jesus wirkt ein größeres Wunder, wenn er die geistliche Sehkraft bei jenen wiederherstellt, die vom weltlichen Glitzer und Tand geblendet wurden, als wenn er die gefürchtetste Krankheit geheilt hätte.“ (E.G. White, The Signs of the Times, 28. März 1895, Absatz 8)</a:t>
            </a:r>
            <a:endParaRPr lang="de-AT" sz="1800">
              <a:latin typeface="Calibri"/>
              <a:ea typeface="Calibri"/>
              <a:cs typeface="Times New Roman"/>
            </a:endParaRPr>
          </a:p>
        </p:txBody>
      </p:sp>
    </p:spTree>
  </p:cSld>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Welche Lasten hast du getragen oder trägst du gerade jetzt? </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457200" algn="just">
              <a:spcBef>
                <a:spcPts val="600"/>
              </a:spcBef>
              <a:spcAft>
                <a:spcPts val="0"/>
              </a:spcAft>
              <a:defRPr/>
            </a:pPr>
            <a:r>
              <a:rPr lang="de-DE" sz="1800" i="1">
                <a:latin typeface="Calibri"/>
                <a:ea typeface="Calibri"/>
                <a:cs typeface="Times New Roman"/>
              </a:rPr>
              <a:t>„Jesus ist gekommen, um die Last der Krankheit, der Verzweiflung und der Sünde wegzunehmen.  Es war sein Auftrag, den Menschen völlige Wiederherstellung zu bringen.“ (E.G. White, A Call to Stand Apart, </a:t>
            </a:r>
            <a:r>
              <a:rPr lang="de-DE" sz="1800" i="1">
                <a:latin typeface="Calibri"/>
                <a:ea typeface="Calibri"/>
                <a:cs typeface="Times New Roman"/>
              </a:rPr>
              <a:t>Hagerstown</a:t>
            </a:r>
            <a:r>
              <a:rPr lang="de-DE" sz="1800" i="1">
                <a:latin typeface="Calibri"/>
                <a:ea typeface="Calibri"/>
                <a:cs typeface="Times New Roman"/>
              </a:rPr>
              <a:t>, MD: Review and Herald Publishing </a:t>
            </a:r>
            <a:r>
              <a:rPr lang="de-DE" sz="1800" i="1">
                <a:latin typeface="Calibri"/>
                <a:ea typeface="Calibri"/>
                <a:cs typeface="Times New Roman"/>
              </a:rPr>
              <a:t>Assn</a:t>
            </a:r>
            <a:r>
              <a:rPr lang="de-DE" sz="1800" i="1">
                <a:latin typeface="Calibri"/>
                <a:ea typeface="Calibri"/>
                <a:cs typeface="Times New Roman"/>
              </a:rPr>
              <a:t>, 2002, Seite 59)</a:t>
            </a:r>
            <a:endParaRPr/>
          </a:p>
          <a:p>
            <a:pPr marL="457200" algn="just">
              <a:spcBef>
                <a:spcPts val="600"/>
              </a:spcBef>
              <a:spcAft>
                <a:spcPts val="0"/>
              </a:spcAft>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Auf welche Weise hat Gott deine Bürden schon erleichtert?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Trägst du Lasten, die du Jesus übergeben musst?</a:t>
            </a:r>
            <a:endParaRPr lang="de-AT" sz="1800">
              <a:latin typeface="Calibri"/>
              <a:ea typeface="Calibri"/>
              <a:cs typeface="Times New Roman"/>
            </a:endParaRPr>
          </a:p>
          <a:p>
            <a:pPr>
              <a:defRPr/>
            </a:pPr>
            <a:r>
              <a:rPr lang="de-DE" sz="1800">
                <a:latin typeface="Calibri"/>
                <a:ea typeface="Calibri"/>
                <a:cs typeface="Times New Roman"/>
              </a:rPr>
              <a:t> </a:t>
            </a:r>
            <a:endParaRPr lang="de-AT" sz="1800">
              <a:latin typeface="Calibri"/>
              <a:ea typeface="Calibri"/>
              <a:cs typeface="Times New Roman"/>
            </a:endParaRPr>
          </a:p>
        </p:txBody>
      </p:sp>
    </p:spTree>
  </p:cSld>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Manchmal kann ein großer Verlust dazu führen, dass man sich völlig auf Gott verlässt, was in Folge den Glauben und den Charakter stärkt. Welche Verluste, die du betrauert hast, haben dir dabei geholfen, dein ganzes Vertrauen auf Gott zu setzen?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Welches Leid hast du erfahren, das dir dabei geholfen hat, deinen Glauben weiterzuentwickeln?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Auf welche Weise hat dich Gott wiederhergestellt?</a:t>
            </a:r>
            <a:endParaRPr lang="de-AT" sz="1800">
              <a:latin typeface="Calibri"/>
              <a:ea typeface="Calibri"/>
              <a:cs typeface="Times New Roman"/>
            </a:endParaRPr>
          </a:p>
          <a:p>
            <a:pPr>
              <a:defRPr/>
            </a:pPr>
            <a:r>
              <a:rPr lang="de-DE" sz="1800">
                <a:latin typeface="Calibri"/>
                <a:ea typeface="Calibri"/>
                <a:cs typeface="Times New Roman"/>
              </a:rPr>
              <a:t> </a:t>
            </a:r>
            <a:endParaRPr lang="de-AT" sz="1800">
              <a:latin typeface="Calibri"/>
              <a:ea typeface="Calibri"/>
              <a:cs typeface="Times New Roman"/>
            </a:endParaRPr>
          </a:p>
        </p:txBody>
      </p:sp>
    </p:spTree>
  </p:cSld>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defRPr/>
            </a:pPr>
            <a:r>
              <a:rPr lang="de-DE" sz="1800">
                <a:solidFill>
                  <a:srgbClr val="2F5496"/>
                </a:solidFill>
                <a:latin typeface="Calibri Light"/>
                <a:ea typeface="Times New Roman"/>
                <a:cs typeface="Times New Roman"/>
              </a:rPr>
              <a:t>7. GOTT GEHT VOR DIR HER</a:t>
            </a:r>
            <a:endParaRPr/>
          </a:p>
          <a:p>
            <a:pPr algn="just">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Mit welchen Herausforderungen kämpfst du heute?</a:t>
            </a:r>
            <a:endParaRPr/>
          </a:p>
          <a:p>
            <a:pPr algn="just">
              <a:spcBef>
                <a:spcPts val="600"/>
              </a:spcBef>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Fürchtest du dich, weil du keine Kontrolle über deine Situation hast?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Musst du gerade eine schwierige Lebensphase durchstehen?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Hast du das Gefühl, nicht genug wert zu sein?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Fühlst du dich allein und ungeschützt?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„Hab keine Angst und verliere nicht den Mut, denn der HERR selbst wird vor dir hergehen. Er wird bei dir sein. Er wird sich nicht von dir zurückziehen und dich nicht im Stich lassen!“ (5.Mose 31,8 NLB)</a:t>
            </a:r>
            <a:endParaRPr lang="de-AT" sz="1800" i="1">
              <a:solidFill>
                <a:srgbClr val="404040"/>
              </a:solidFill>
              <a:latin typeface="Calibri"/>
              <a:ea typeface="Calibri"/>
              <a:cs typeface="Times New Roman"/>
            </a:endParaRPr>
          </a:p>
        </p:txBody>
      </p:sp>
    </p:spTree>
  </p:cSld>
</p:notes>
</file>

<file path=ppt/notesSlides/notesSlide2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spcBef>
                <a:spcPts val="600"/>
              </a:spcBef>
              <a:defRPr/>
            </a:pPr>
            <a:r>
              <a:rPr lang="de-DE" sz="1800">
                <a:latin typeface="Calibri"/>
                <a:ea typeface="Calibri"/>
                <a:cs typeface="Times New Roman"/>
              </a:rPr>
              <a:t>Überlasse deine Anliegen und Herausforderungen Gott. Er geht vor dir her und kämpft deine Kriege.</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„Doch ihr werdet diese Schlacht nicht kämpfen müssen. Geht in Stellung; dann verhaltet euch still und seht, wie der HERR siegt. Er ist mit euch, Einwohner Judas und Jerusalems. Habt keine Angst und lasst den Mut nicht sinken. Zieht ihnen morgen entgegen, denn der HERR ist bei euch!“ (2.Chronik 20,17 NLB)</a:t>
            </a:r>
            <a:endParaRPr lang="de-AT" sz="1800" i="1">
              <a:solidFill>
                <a:srgbClr val="404040"/>
              </a:solidFill>
              <a:latin typeface="Calibri"/>
              <a:ea typeface="Calibri"/>
              <a:cs typeface="Times New Roman"/>
            </a:endParaRPr>
          </a:p>
        </p:txBody>
      </p:sp>
    </p:spTree>
  </p:cSld>
</p:notes>
</file>

<file path=ppt/notesSlides/notesSlide2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DE"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Wie fühlt es sich an, wenn man weiß, dass Gott vor einem her geht und die Kämpfe bestreitet?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Beschreibe, wie verletzlich du dich von hinten fühlst. Kennst du jemanden, dem du vertrauen kannst, dass er deinen Rücken deckt?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Wusstest du, dass Gott auch deinen Rücken deckt?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„Ihr müsst nicht in Panik aufbrechen und braucht nicht um euer Leben zu laufen. Denn der HERR wird vor euch hergehen. Der Gott Israels wird euren Rücken decken.“ (Jesaja 52,12 NLB)</a:t>
            </a:r>
            <a:endParaRPr/>
          </a:p>
          <a:p>
            <a:pPr marL="548640" marR="548640" algn="just">
              <a:spcBef>
                <a:spcPts val="1000"/>
              </a:spcBef>
              <a:spcAft>
                <a:spcPts val="800"/>
              </a:spcAft>
              <a:defRPr/>
            </a:pPr>
            <a:endParaRPr lang="de-AT" sz="1800" i="1">
              <a:solidFill>
                <a:srgbClr val="404040"/>
              </a:solidFill>
              <a:latin typeface="Calibri"/>
              <a:ea typeface="Calibri"/>
              <a:cs typeface="Times New Roman"/>
            </a:endParaRPr>
          </a:p>
          <a:p>
            <a:pPr marL="540385" indent="8255">
              <a:defRPr/>
            </a:pPr>
            <a:r>
              <a:rPr lang="de-DE" sz="1800">
                <a:latin typeface="Calibri"/>
                <a:ea typeface="Calibri"/>
                <a:cs typeface="Times New Roman"/>
              </a:rPr>
              <a:t>Der Herr geht vor dir her (um dich zu leiten) und folgt dir nach (um dich zu beschützen).</a:t>
            </a:r>
            <a:endParaRPr lang="de-AT" sz="1800">
              <a:latin typeface="Calibri"/>
              <a:ea typeface="Calibri"/>
              <a:cs typeface="Times New Roman"/>
            </a:endParaRPr>
          </a:p>
          <a:p>
            <a:pPr>
              <a:defRPr/>
            </a:pPr>
            <a:r>
              <a:rPr lang="de-DE" sz="1800">
                <a:latin typeface="Calibri"/>
                <a:ea typeface="Calibri"/>
                <a:cs typeface="Times New Roman"/>
              </a:rPr>
              <a:t> </a:t>
            </a:r>
            <a:endParaRPr lang="de-AT" sz="1800">
              <a:latin typeface="Calibri"/>
              <a:ea typeface="Calibri"/>
              <a:cs typeface="Times New Roman"/>
            </a:endParaRPr>
          </a:p>
        </p:txBody>
      </p:sp>
    </p:spTree>
  </p:cSld>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marL="342900" indent="-342900" algn="just">
              <a:buAutoNum type="arabicPeriod"/>
              <a:defRPr/>
            </a:pPr>
            <a:r>
              <a:rPr lang="de-DE" sz="1800">
                <a:solidFill>
                  <a:srgbClr val="2F5496"/>
                </a:solidFill>
                <a:latin typeface="Calibri Light"/>
                <a:ea typeface="Times New Roman"/>
                <a:cs typeface="Times New Roman"/>
              </a:rPr>
              <a:t>GOTT SORGT FÜR DICH</a:t>
            </a:r>
            <a:endParaRPr/>
          </a:p>
          <a:p>
            <a:pPr marL="342900" indent="-342900" algn="just">
              <a:buAutoNum type="arabicPeriod"/>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Das Auge ist das wohl wichtigste Sinnesorgan des Menschen. Es ist unglaublich fein bereitet und ermöglicht uns Aufnehmen von bildlichen Eindrücken in das Gehirn. Dieses Meisterwerk bedarf auch des größtmöglichen Schutzes, denn es ist sehr verletzlich. </a:t>
            </a:r>
            <a:endParaRPr/>
          </a:p>
          <a:p>
            <a:pPr algn="just">
              <a:spcBef>
                <a:spcPts val="600"/>
              </a:spcBef>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So wie ein Mensch alles tut, um sein Augenlicht zu bewahren, so verwendet Gott das Bild des Augapfels dafür, um uns zu zeigen, wie sehr er sich um uns – seine wertvollsten Geschöpfe – kümmert. Er wacht über uns wie über seinen Augapfel, wenn wir uns freuen, traurig sind, Sorge tragen oder uns ängstigen; in der Vergangenheit, in der Gegenwart und in der Zukunft.</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„Er fand sie in einem öden Land, in der weiten, einsamen Wüste. Er umgab sie und wachte über sie, er behütete sie wie seinen Augapfel.“ (5.Mose 32,10 NLB)</a:t>
            </a:r>
            <a:endParaRPr/>
          </a:p>
          <a:p>
            <a:pPr marL="548640" marR="548640" algn="just">
              <a:spcBef>
                <a:spcPts val="1000"/>
              </a:spcBef>
              <a:spcAft>
                <a:spcPts val="800"/>
              </a:spcAft>
              <a:defRPr/>
            </a:pPr>
            <a:endParaRPr lang="de-AT" sz="1800" i="1">
              <a:solidFill>
                <a:srgbClr val="404040"/>
              </a:solidFill>
              <a:latin typeface="Calibri"/>
              <a:ea typeface="Calibri"/>
              <a:cs typeface="Times New Roman"/>
            </a:endParaRPr>
          </a:p>
          <a:p>
            <a:pPr>
              <a:defRPr/>
            </a:pPr>
            <a:r>
              <a:rPr lang="de-DE" sz="1800">
                <a:latin typeface="Calibri"/>
                <a:ea typeface="Calibri"/>
                <a:cs typeface="Times New Roman"/>
              </a:rPr>
              <a:t>Unsere Augen sind sehr empfindlich. Ein einziges Sandkorn im Auge genügt, um uns sehr zu irritieren. Gott sagt, dass es für ihn so schmerzhaft ist, wenn jemand uns Leid zufügt, als ob sein Augapfel angegriffen würde. Im Buch Sacharja lesen wir: </a:t>
            </a:r>
            <a:r>
              <a:rPr lang="de-DE" sz="1800" i="1">
                <a:latin typeface="Calibri"/>
                <a:ea typeface="Calibri"/>
                <a:cs typeface="Times New Roman"/>
              </a:rPr>
              <a:t>„Denn so spricht der HERR Zebaoth, nachdem seine Herrlichkeit mich gesandt hat zu den Völkern, die euch berauben: Wer euch antastet, der tastet seinen Augapfel an.“ (Sacharja 2,12 LUT) </a:t>
            </a:r>
            <a:r>
              <a:rPr lang="de-DE" sz="1800">
                <a:latin typeface="Calibri"/>
                <a:ea typeface="Calibri"/>
                <a:cs typeface="Times New Roman"/>
              </a:rPr>
              <a:t>Unser Schmerz wird von ihm geteilt.</a:t>
            </a:r>
            <a:endParaRPr/>
          </a:p>
          <a:p>
            <a:pPr>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Im übertragenen Sinn steht der „Augapfel“ für das Wertvollste, das ein Mensch verlieren kann, und für das er besonders gut sorgt. Es steht im Zentrum der Aufmerksamkeit. Wie wunderbar ist es, dass Gott uns als seinen „Augapfel“ ansieht! Seine Aufmerksamkeit, seine Liebe und seine Fürsorge drehen sich um uns. Ist das nicht eine wunderbare, gute Neuigkeit?</a:t>
            </a:r>
            <a:endParaRPr lang="de-AT" sz="1800">
              <a:latin typeface="Calibri"/>
              <a:ea typeface="Calibri"/>
              <a:cs typeface="Times New Roman"/>
            </a:endParaRPr>
          </a:p>
        </p:txBody>
      </p:sp>
    </p:spTree>
  </p:cSld>
</p:notes>
</file>

<file path=ppt/notesSlides/notesSlide30.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defRPr/>
            </a:pPr>
            <a:r>
              <a:rPr lang="de-DE" sz="1800">
                <a:solidFill>
                  <a:srgbClr val="2F5496"/>
                </a:solidFill>
                <a:latin typeface="Calibri Light"/>
                <a:ea typeface="Times New Roman"/>
                <a:cs typeface="Times New Roman"/>
              </a:rPr>
              <a:t>SCHLUSSFOLGERUNG</a:t>
            </a:r>
            <a:endParaRPr/>
          </a:p>
          <a:p>
            <a:pPr algn="just">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Vergiss vor allem nicht, dass Gott dich wie seinen „Augapfel“ bewahrt (5.Mose 32,10). Gottes Augapfel zu sein bedeutet, im Zentrum seiner Aufmerksamkeit und seines Schutzes zu stehen. Gleicherweise solltest du Gott und seine Anweisungen immer Aufmerksamkeit schenken, und sie wie deinen eigenen Augapfel schätzen und bewahren.</a:t>
            </a:r>
            <a:endParaRPr/>
          </a:p>
          <a:p>
            <a:pPr algn="just">
              <a:spcBef>
                <a:spcPts val="600"/>
              </a:spcBef>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Wenn wir uns völlig auf Jesus konzentrieren, verblassen unsere Ängste und Sorgen. Wenn wir wahrhaftig in Christus sind, werden wir wie der Augapfel Gottes geschützt.</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„Denn so spricht der HERR Zebaoth, nachdem seine Herrlichkeit mich gesandt hat zu den Völkern, die euch berauben: Wer euch antastet, der tastet seinen Augapfel an.“ (Sacharja 2,12 LUT)</a:t>
            </a:r>
            <a:endParaRPr lang="de-AT" sz="1800" i="1">
              <a:solidFill>
                <a:srgbClr val="404040"/>
              </a:solidFill>
              <a:latin typeface="Calibri"/>
              <a:ea typeface="Calibri"/>
              <a:cs typeface="Times New Roman"/>
            </a:endParaRPr>
          </a:p>
        </p:txBody>
      </p:sp>
    </p:spTree>
  </p:cSld>
</p:notes>
</file>

<file path=ppt/notesSlides/notesSlide31.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Was hast du heute gelernt, das deinen Blick auf dich selbst verändert hat?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Was hast du heute gelernt, das die Art, wie du Gott wahrnimmst, verändert hat?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Was nimmst du aus diesem Workshop mit?</a:t>
            </a:r>
            <a:endParaRPr lang="de-AT" sz="1800">
              <a:latin typeface="Calibri"/>
              <a:ea typeface="Calibri"/>
              <a:cs typeface="Times New Roman"/>
            </a:endParaRPr>
          </a:p>
          <a:p>
            <a:pPr>
              <a:defRPr/>
            </a:pPr>
            <a:r>
              <a:rPr lang="de-DE" sz="1800">
                <a:latin typeface="Calibri"/>
                <a:ea typeface="Calibri"/>
                <a:cs typeface="Times New Roman"/>
              </a:rPr>
              <a:t> </a:t>
            </a:r>
            <a:endParaRPr lang="de-AT" sz="1800">
              <a:latin typeface="Calibri"/>
              <a:ea typeface="Calibri"/>
              <a:cs typeface="Times New Roman"/>
            </a:endParaRPr>
          </a:p>
          <a:p>
            <a:pPr>
              <a:defRPr/>
            </a:pPr>
            <a:r>
              <a:rPr lang="de-DE" sz="1800">
                <a:latin typeface="Calibri"/>
                <a:ea typeface="Calibri"/>
                <a:cs typeface="Times New Roman"/>
              </a:rPr>
              <a:t> </a:t>
            </a:r>
            <a:endParaRPr lang="de-AT" sz="1800">
              <a:latin typeface="Calibri"/>
              <a:ea typeface="Calibri"/>
              <a:cs typeface="Times New Roman"/>
            </a:endParaRPr>
          </a:p>
          <a:p>
            <a:pPr>
              <a:defRPr/>
            </a:pPr>
            <a:r>
              <a:rPr lang="de-DE" sz="1800">
                <a:solidFill>
                  <a:srgbClr val="808080"/>
                </a:solidFill>
                <a:highlight>
                  <a:srgbClr val="FFFFFF"/>
                </a:highlight>
                <a:latin typeface="Calibri"/>
                <a:ea typeface="Calibri"/>
                <a:cs typeface="Times New Roman"/>
              </a:rPr>
              <a:t>Hiermit endet der Workshop.</a:t>
            </a:r>
            <a:endParaRPr lang="de-AT" sz="1800">
              <a:latin typeface="Calibri"/>
              <a:ea typeface="Calibri"/>
              <a:cs typeface="Times New Roman"/>
            </a:endParaRPr>
          </a:p>
          <a:p>
            <a:pPr>
              <a:defRPr/>
            </a:pPr>
            <a:r>
              <a:rPr lang="de-DE" sz="1800">
                <a:solidFill>
                  <a:srgbClr val="808080"/>
                </a:solidFill>
                <a:latin typeface="Calibri"/>
                <a:ea typeface="Calibri"/>
                <a:cs typeface="Times New Roman"/>
              </a:rPr>
              <a:t> </a:t>
            </a:r>
            <a:endParaRPr lang="de-AT" sz="1800">
              <a:latin typeface="Calibri"/>
              <a:ea typeface="Calibri"/>
              <a:cs typeface="Times New Roman"/>
            </a:endParaRPr>
          </a:p>
          <a:p>
            <a:pPr algn="just">
              <a:defRPr/>
            </a:pPr>
            <a:r>
              <a:rPr lang="de-DE" sz="1800" i="1">
                <a:solidFill>
                  <a:srgbClr val="808080"/>
                </a:solidFill>
                <a:latin typeface="Calibri"/>
                <a:ea typeface="Calibri"/>
                <a:cs typeface="Times New Roman"/>
              </a:rPr>
              <a:t>[Die biblischen Verheißungen dieses Workshops wurden auf ein Blatt Papier geschrieben, das zu Beginn des Workshops ausgeteilt werden kann. Die Teilnehmerinnen können die Bögen nach Hause mitnehmen und dort die Kärtchen auseinanderschneiden. Dies funktioniert am besten, wenn dieses Material auf festerem Papier ausgedruckt wird.]</a:t>
            </a:r>
            <a:endParaRPr lang="de-AT" sz="1800">
              <a:latin typeface="Calibri"/>
              <a:ea typeface="Calibri"/>
              <a:cs typeface="Times New Roman"/>
            </a:endParaRPr>
          </a:p>
          <a:p>
            <a:pPr>
              <a:defRPr/>
            </a:pPr>
            <a:endParaRPr lang="de-AT" sz="1800">
              <a:latin typeface="Calibri"/>
              <a:ea typeface="Calibri"/>
              <a:cs typeface="Times New Roman"/>
            </a:endParaRPr>
          </a:p>
        </p:txBody>
      </p:sp>
    </p:spTree>
  </p:cSld>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Schaut euch gegenseitig an und beschreibt die Augenfarbe der Person, die rechts von euch sitzt. Seid so präzise wie möglich. </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Wie sieht die Regenbogenhaut aus? </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Die Pupille? </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Worauf weist das hin?</a:t>
            </a:r>
            <a:endParaRPr lang="de-AT" sz="1800">
              <a:latin typeface="Calibri"/>
              <a:ea typeface="Calibri"/>
              <a:cs typeface="Times New Roman"/>
            </a:endParaRPr>
          </a:p>
          <a:p>
            <a:pPr>
              <a:defRPr/>
            </a:pPr>
            <a:endParaRPr/>
          </a:p>
        </p:txBody>
      </p:sp>
    </p:spTree>
  </p:cSld>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Wer hat sich um dich gekümmert, als du ein Kind warst? Eltern, Großeltern, Geschwister oder andere Bezugspersonen?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Hat es dir geholfen, Vertrauen oder Misstrauen gegenüber dieser Person zu entwickeln?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Konntest du die enge Beziehung mit dieser Person über die Jahre hinweg aufrechterhalten?</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Hatte diese Beziehung eine Ähnlichkeit mit Gottes Fürsorge für dich und deine Beziehung zu ihm? </a:t>
            </a:r>
            <a:endParaRPr lang="de-AT" sz="1800">
              <a:latin typeface="Calibri"/>
              <a:ea typeface="Calibri"/>
              <a:cs typeface="Times New Roman"/>
            </a:endParaRPr>
          </a:p>
        </p:txBody>
      </p:sp>
    </p:spTree>
  </p:cSld>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defRPr/>
            </a:pPr>
            <a:r>
              <a:rPr lang="de-DE" sz="1800">
                <a:solidFill>
                  <a:srgbClr val="2F5496"/>
                </a:solidFill>
                <a:latin typeface="Calibri Light"/>
                <a:ea typeface="Times New Roman"/>
                <a:cs typeface="Times New Roman"/>
              </a:rPr>
              <a:t>2. GOTT IST DEINE ZUFLUCHT</a:t>
            </a:r>
            <a:endParaRPr/>
          </a:p>
          <a:p>
            <a:pPr algn="just">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Gott kümmert sich nicht nur um uns, wenn alles gut läuft, sondern auch in Krisensituationen, wenn wir leiden oder in Gefahr sind. Er fühlt unseren Schmerz und unternimmt etwas dagegen. Er sorgt für einen Zufluchtsort, wohin wir uns in Schwierigkeiten in Sicherheit bringen können. Ein Zufluchtsort ist ein Bereich, der als Schutz vor Gefahr dient. Wenn wir mit einer Notlage konfrontiert werden, verspüren wir das Bedürfnis nach einem Schutzbereich. Weißt du, wo du einen Zufluchtsort findest?</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„Vertraue allezeit auf ihn, mein Volk. Schütte dein Herz vor ihm aus, denn Gott ist unsere Zuflucht.“ (Psalm 62,9 NLB)</a:t>
            </a:r>
            <a:endParaRPr lang="de-AT" sz="1800" i="1">
              <a:solidFill>
                <a:srgbClr val="404040"/>
              </a:solidFill>
              <a:latin typeface="Calibri"/>
              <a:ea typeface="Calibri"/>
              <a:cs typeface="Times New Roman"/>
            </a:endParaRPr>
          </a:p>
        </p:txBody>
      </p:sp>
    </p:spTree>
  </p:cSld>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defRPr/>
            </a:pPr>
            <a:r>
              <a:rPr lang="de-DE" sz="1800">
                <a:latin typeface="Calibri"/>
                <a:ea typeface="Calibri"/>
                <a:cs typeface="Times New Roman"/>
              </a:rPr>
              <a:t>Wenn unsere Sicherheit gefährdet ist, brauchen wir jemanden, der uns einen Zufluchtsort bietet und unsere Sicherheit gewährleistet. Die Bedürfnispyramide von Abraham Maslow zeigt, dass Sicherheit und Geborgenheit für das Überleben des Menschen unverzichtbar sind. Maslow bestimmte fünf Stufen, die ein erfülltes Menschsein bestimmen würden:</a:t>
            </a:r>
            <a:endParaRPr/>
          </a:p>
          <a:p>
            <a:pPr algn="just">
              <a:defRPr/>
            </a:pPr>
            <a:endParaRPr lang="de-AT" sz="1800">
              <a:latin typeface="Calibri"/>
              <a:ea typeface="Calibri"/>
              <a:cs typeface="Times New Roman"/>
            </a:endParaRPr>
          </a:p>
          <a:p>
            <a:pPr marL="342900" lvl="0" indent="-342900" algn="just">
              <a:spcBef>
                <a:spcPts val="600"/>
              </a:spcBef>
              <a:spcAft>
                <a:spcPts val="0"/>
              </a:spcAft>
              <a:buFont typeface="+mj-lt"/>
              <a:buAutoNum type="arabicPeriod"/>
              <a:defRPr/>
            </a:pPr>
            <a:r>
              <a:rPr lang="de-DE" sz="1800">
                <a:latin typeface="Calibri"/>
                <a:ea typeface="Calibri"/>
                <a:cs typeface="Times New Roman"/>
              </a:rPr>
              <a:t>Grundbedürfnisse (Nahrung, Wasser und Kleidung)</a:t>
            </a:r>
            <a:endParaRPr lang="de-AT" sz="1800">
              <a:latin typeface="Calibri"/>
              <a:ea typeface="Calibri"/>
              <a:cs typeface="Times New Roman"/>
            </a:endParaRPr>
          </a:p>
          <a:p>
            <a:pPr marL="342900" lvl="0" indent="-342900" algn="just">
              <a:spcBef>
                <a:spcPts val="600"/>
              </a:spcBef>
              <a:spcAft>
                <a:spcPts val="0"/>
              </a:spcAft>
              <a:buFont typeface="+mj-lt"/>
              <a:buAutoNum type="arabicPeriod"/>
              <a:defRPr/>
            </a:pPr>
            <a:r>
              <a:rPr lang="de-DE" sz="1800">
                <a:latin typeface="Calibri"/>
                <a:ea typeface="Calibri"/>
                <a:cs typeface="Times New Roman"/>
              </a:rPr>
              <a:t>Sicherheit und Geborgenheit</a:t>
            </a:r>
            <a:endParaRPr lang="de-AT" sz="1800">
              <a:latin typeface="Calibri"/>
              <a:ea typeface="Calibri"/>
              <a:cs typeface="Times New Roman"/>
            </a:endParaRPr>
          </a:p>
          <a:p>
            <a:pPr marL="342900" lvl="0" indent="-342900" algn="just">
              <a:spcBef>
                <a:spcPts val="600"/>
              </a:spcBef>
              <a:spcAft>
                <a:spcPts val="0"/>
              </a:spcAft>
              <a:buFont typeface="+mj-lt"/>
              <a:buAutoNum type="arabicPeriod"/>
              <a:defRPr/>
            </a:pPr>
            <a:r>
              <a:rPr lang="de-DE" sz="1800">
                <a:latin typeface="Calibri"/>
                <a:ea typeface="Calibri"/>
                <a:cs typeface="Times New Roman"/>
              </a:rPr>
              <a:t>Liebe und Gemeinschaft</a:t>
            </a:r>
            <a:endParaRPr lang="de-AT" sz="1800">
              <a:latin typeface="Calibri"/>
              <a:ea typeface="Calibri"/>
              <a:cs typeface="Times New Roman"/>
            </a:endParaRPr>
          </a:p>
          <a:p>
            <a:pPr marL="342900" lvl="0" indent="-342900" algn="just">
              <a:spcBef>
                <a:spcPts val="600"/>
              </a:spcBef>
              <a:spcAft>
                <a:spcPts val="0"/>
              </a:spcAft>
              <a:buFont typeface="+mj-lt"/>
              <a:buAutoNum type="arabicPeriod"/>
              <a:defRPr/>
            </a:pPr>
            <a:r>
              <a:rPr lang="de-DE" sz="1800">
                <a:latin typeface="Calibri"/>
                <a:ea typeface="Calibri"/>
                <a:cs typeface="Times New Roman"/>
              </a:rPr>
              <a:t>Selbstachtung (Selbstvertrauen und Respekt)</a:t>
            </a:r>
            <a:endParaRPr lang="de-AT" sz="1800">
              <a:latin typeface="Calibri"/>
              <a:ea typeface="Calibri"/>
              <a:cs typeface="Times New Roman"/>
            </a:endParaRPr>
          </a:p>
          <a:p>
            <a:pPr marL="342900" lvl="0" indent="-342900" algn="just">
              <a:spcBef>
                <a:spcPts val="600"/>
              </a:spcBef>
              <a:spcAft>
                <a:spcPts val="0"/>
              </a:spcAft>
              <a:buFont typeface="+mj-lt"/>
              <a:buAutoNum type="arabicPeriod"/>
              <a:defRPr/>
            </a:pPr>
            <a:r>
              <a:rPr lang="de-DE" sz="1800">
                <a:latin typeface="Calibri"/>
                <a:ea typeface="Calibri"/>
                <a:cs typeface="Times New Roman"/>
              </a:rPr>
              <a:t>Selbstverwirklichung (deinen Lebenssinn finden und verwirklichen).</a:t>
            </a:r>
            <a:endParaRPr/>
          </a:p>
          <a:p>
            <a:pPr marL="342900" lvl="0" indent="-342900" algn="just">
              <a:spcBef>
                <a:spcPts val="600"/>
              </a:spcBef>
              <a:spcAft>
                <a:spcPts val="0"/>
              </a:spcAft>
              <a:buFont typeface="+mj-lt"/>
              <a:buAutoNum type="arabicPeriod"/>
              <a:defRPr/>
            </a:pPr>
            <a:endParaRPr lang="de-AT" sz="1800">
              <a:latin typeface="Calibri"/>
              <a:ea typeface="Calibri"/>
              <a:cs typeface="Times New Roman"/>
            </a:endParaRPr>
          </a:p>
          <a:p>
            <a:pPr algn="just">
              <a:spcBef>
                <a:spcPts val="600"/>
              </a:spcBef>
              <a:defRPr/>
            </a:pPr>
            <a:r>
              <a:rPr lang="de-DE" sz="1800" i="1">
                <a:latin typeface="Calibri"/>
                <a:ea typeface="Calibri"/>
                <a:cs typeface="Times New Roman"/>
              </a:rPr>
              <a:t>(Saul </a:t>
            </a:r>
            <a:r>
              <a:rPr lang="de-DE" sz="1800" i="1">
                <a:latin typeface="Calibri"/>
                <a:ea typeface="Calibri"/>
                <a:cs typeface="Times New Roman"/>
              </a:rPr>
              <a:t>Mcleod</a:t>
            </a:r>
            <a:r>
              <a:rPr lang="de-DE" sz="1800" i="1">
                <a:latin typeface="Calibri"/>
                <a:ea typeface="Calibri"/>
                <a:cs typeface="Times New Roman"/>
              </a:rPr>
              <a:t>, PhD. “</a:t>
            </a:r>
            <a:r>
              <a:rPr lang="de-DE" sz="1800" i="1">
                <a:latin typeface="Calibri"/>
                <a:ea typeface="Calibri"/>
                <a:cs typeface="Times New Roman"/>
              </a:rPr>
              <a:t>Maslow’s</a:t>
            </a:r>
            <a:r>
              <a:rPr lang="de-DE" sz="1800" i="1">
                <a:latin typeface="Calibri"/>
                <a:ea typeface="Calibri"/>
                <a:cs typeface="Times New Roman"/>
              </a:rPr>
              <a:t> Hierarch of Needs,” </a:t>
            </a:r>
            <a:r>
              <a:rPr lang="de-DE" sz="1800" i="1">
                <a:latin typeface="Calibri"/>
                <a:ea typeface="Calibri"/>
                <a:cs typeface="Times New Roman"/>
              </a:rPr>
              <a:t>Simply</a:t>
            </a:r>
            <a:r>
              <a:rPr lang="de-DE" sz="1800" i="1">
                <a:latin typeface="Calibri"/>
                <a:ea typeface="Calibri"/>
                <a:cs typeface="Times New Roman"/>
              </a:rPr>
              <a:t> Psychology, 24.Oktober 2023, </a:t>
            </a:r>
            <a:r>
              <a:rPr lang="de-DE" sz="1800" i="1">
                <a:latin typeface="Calibri"/>
                <a:ea typeface="Calibri"/>
                <a:cs typeface="Times New Roman"/>
              </a:rPr>
              <a:t>reviewed</a:t>
            </a:r>
            <a:r>
              <a:rPr lang="de-DE" sz="1800" i="1">
                <a:latin typeface="Calibri"/>
                <a:ea typeface="Calibri"/>
                <a:cs typeface="Times New Roman"/>
              </a:rPr>
              <a:t> by Olivia Guy-Evans, </a:t>
            </a:r>
            <a:r>
              <a:rPr lang="de-DE" sz="1800" i="1">
                <a:latin typeface="Calibri"/>
                <a:ea typeface="Calibri"/>
                <a:cs typeface="Times New Roman"/>
              </a:rPr>
              <a:t>MSc</a:t>
            </a:r>
            <a:r>
              <a:rPr lang="de-DE" sz="1800" i="1">
                <a:latin typeface="Calibri"/>
                <a:ea typeface="Calibri"/>
                <a:cs typeface="Times New Roman"/>
              </a:rPr>
              <a:t>. </a:t>
            </a:r>
            <a:r>
              <a:rPr lang="de-DE" sz="1800" i="1" u="sng">
                <a:solidFill>
                  <a:srgbClr val="0563C1"/>
                </a:solidFill>
                <a:latin typeface="Calibri"/>
                <a:ea typeface="Calibri"/>
                <a:cs typeface="Times New Roman"/>
                <a:hlinkClick r:id="rId3" tooltip="https://www.simplypsychology.org/maslow.html"/>
              </a:rPr>
              <a:t>https://www.simplypsychology.org/maslow.html</a:t>
            </a:r>
            <a:r>
              <a:rPr lang="de-DE" sz="1800" i="1">
                <a:latin typeface="Calibri"/>
                <a:ea typeface="Calibri"/>
                <a:cs typeface="Times New Roman"/>
              </a:rPr>
              <a:t>)</a:t>
            </a:r>
            <a:endParaRPr/>
          </a:p>
          <a:p>
            <a:pPr algn="just">
              <a:spcBef>
                <a:spcPts val="600"/>
              </a:spcBef>
              <a:defRPr/>
            </a:pPr>
            <a:endParaRPr lang="de-AT" sz="1800">
              <a:latin typeface="Calibri"/>
              <a:ea typeface="Calibri"/>
              <a:cs typeface="Times New Roman"/>
            </a:endParaRPr>
          </a:p>
          <a:p>
            <a:pPr algn="just">
              <a:spcBef>
                <a:spcPts val="600"/>
              </a:spcBef>
              <a:defRPr/>
            </a:pPr>
            <a:r>
              <a:rPr lang="de-DE" sz="1800">
                <a:latin typeface="Calibri"/>
                <a:ea typeface="Calibri"/>
                <a:cs typeface="Times New Roman"/>
              </a:rPr>
              <a:t>Gott erfüllt alle diese Bedürfnisse, auf jeder Ebene.</a:t>
            </a:r>
            <a:endParaRPr lang="de-AT" sz="1800">
              <a:latin typeface="Calibri"/>
              <a:ea typeface="Calibri"/>
              <a:cs typeface="Times New Roman"/>
            </a:endParaRPr>
          </a:p>
          <a:p>
            <a:pPr>
              <a:defRPr/>
            </a:pPr>
            <a:endParaRPr/>
          </a:p>
        </p:txBody>
      </p:sp>
    </p:spTree>
  </p:cSld>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lgn="just">
              <a:spcBef>
                <a:spcPts val="600"/>
              </a:spcBef>
              <a:defRPr/>
            </a:pPr>
            <a:r>
              <a:rPr lang="de-DE" sz="1800">
                <a:latin typeface="Calibri"/>
                <a:ea typeface="Calibri"/>
                <a:cs typeface="Times New Roman"/>
              </a:rPr>
              <a:t>Die Güte und Liebe Gottes ist unser sicheres Fundament, unsere Zuflucht in Notlagen. Wir dürfen uns an ihn wenden, wenn wir Sicherheit und Schutz benötigen.</a:t>
            </a:r>
            <a:endParaRPr/>
          </a:p>
          <a:p>
            <a:pPr algn="just">
              <a:spcBef>
                <a:spcPts val="600"/>
              </a:spcBef>
              <a:defRPr/>
            </a:pPr>
            <a:endParaRPr lang="de-AT" sz="1800">
              <a:latin typeface="Calibri"/>
              <a:ea typeface="Calibri"/>
              <a:cs typeface="Times New Roman"/>
            </a:endParaRPr>
          </a:p>
          <a:p>
            <a:pPr marL="548640" marR="548640" algn="just">
              <a:spcBef>
                <a:spcPts val="1000"/>
              </a:spcBef>
              <a:spcAft>
                <a:spcPts val="800"/>
              </a:spcAft>
              <a:defRPr/>
            </a:pPr>
            <a:r>
              <a:rPr lang="de-DE" sz="1800" i="1">
                <a:solidFill>
                  <a:srgbClr val="404040"/>
                </a:solidFill>
                <a:latin typeface="Calibri"/>
                <a:ea typeface="Calibri"/>
                <a:cs typeface="Times New Roman"/>
              </a:rPr>
              <a:t>„Denn du bist mein Schutz und bewahrst mich vor Angst und Sorgen. Du lässt mich über meine Rettung jubeln.“ (Psalm 32,7 NLB)</a:t>
            </a:r>
            <a:endParaRPr lang="de-AT" sz="1800" i="1">
              <a:solidFill>
                <a:srgbClr val="404040"/>
              </a:solidFill>
              <a:latin typeface="Calibri"/>
              <a:ea typeface="Calibri"/>
              <a:cs typeface="Times New Roman"/>
            </a:endParaRPr>
          </a:p>
        </p:txBody>
      </p:sp>
    </p:spTree>
  </p:cSld>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cSld name="">
    <p:spTree>
      <p:nvGrpSpPr>
        <p:cNvPr id="1" name="" hidden="0"/>
        <p:cNvGrpSpPr/>
        <p:nvPr isPhoto="0" userDrawn="0"/>
      </p:nvGrpSpPr>
      <p:grpSpPr bwMode="auto">
        <a:xfrm>
          <a:off x="0" y="0"/>
          <a:ext cx="0" cy="0"/>
          <a:chOff x="0" y="0"/>
          <a:chExt cx="0" cy="0"/>
        </a:xfrm>
      </p:grpSpPr>
      <p:sp>
        <p:nvSpPr>
          <p:cNvPr id="2" name="Slide Image Placeholder 1" hidden="0"/>
          <p:cNvSpPr>
            <a:spLocks noChangeAspect="1" noGrp="1" noRot="1"/>
          </p:cNvSpPr>
          <p:nvPr isPhoto="0" userDrawn="0">
            <p:ph type="sldImg" hasCustomPrompt="0"/>
          </p:nvPr>
        </p:nvSpPr>
        <p:spPr bwMode="auto">
          <a:xfrm>
            <a:off x="381000" y="685800"/>
            <a:ext cx="6096000" cy="3429000"/>
          </a:xfrm>
        </p:spPr>
      </p:sp>
      <p:sp>
        <p:nvSpPr>
          <p:cNvPr id="3" name="Notes Placeholder 2" hidden="0"/>
          <p:cNvSpPr>
            <a:spLocks noGrp="1"/>
          </p:cNvSpPr>
          <p:nvPr isPhoto="0" userDrawn="0">
            <p:ph type="body" idx="1" hasCustomPrompt="0"/>
          </p:nvPr>
        </p:nvSpPr>
        <p:spPr bwMode="auto"/>
        <p:txBody>
          <a:bodyPr/>
          <a:lstStyle/>
          <a:p>
            <a:pPr>
              <a:spcBef>
                <a:spcPts val="1200"/>
              </a:spcBef>
              <a:spcAft>
                <a:spcPts val="600"/>
              </a:spcAft>
              <a:defRPr/>
            </a:pPr>
            <a:r>
              <a:rPr lang="de-DE" sz="1800" b="1">
                <a:solidFill>
                  <a:srgbClr val="1F3763"/>
                </a:solidFill>
                <a:latin typeface="Calibri Light"/>
                <a:ea typeface="Times New Roman"/>
                <a:cs typeface="Times New Roman"/>
              </a:rPr>
              <a:t>DISKUSSIONSFRAGEN</a:t>
            </a:r>
            <a:endParaRPr/>
          </a:p>
          <a:p>
            <a:pPr>
              <a:spcBef>
                <a:spcPts val="1200"/>
              </a:spcBef>
              <a:spcAft>
                <a:spcPts val="600"/>
              </a:spcAft>
              <a:defRPr/>
            </a:pPr>
            <a:endParaRPr lang="de-AT" sz="1800" b="1">
              <a:solidFill>
                <a:srgbClr val="1F3763"/>
              </a:solidFill>
              <a:latin typeface="Calibri Light"/>
              <a:ea typeface="Times New Roman"/>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Erzählt euch gegenseitig von Erfahrungen, als ihr Angst hattet oder in einer gefährlichen Situation wart, und Gott euch geholfen oder euch gerettet hat. </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Beschreibe, was du in dieser Situation gefühlt hast.</a:t>
            </a:r>
            <a:endParaRPr/>
          </a:p>
          <a:p>
            <a:pPr marL="342900" lvl="0" indent="-342900" algn="just">
              <a:spcBef>
                <a:spcPts val="600"/>
              </a:spcBef>
              <a:spcAft>
                <a:spcPts val="0"/>
              </a:spcAft>
              <a:buFont typeface="Wingdings"/>
              <a:buChar char=""/>
              <a:defRPr/>
            </a:pPr>
            <a:endParaRPr lang="de-AT" sz="1800">
              <a:latin typeface="Calibri"/>
              <a:ea typeface="Calibri"/>
              <a:cs typeface="Times New Roman"/>
            </a:endParaRPr>
          </a:p>
          <a:p>
            <a:pPr marL="342900" lvl="0" indent="-342900" algn="just">
              <a:spcBef>
                <a:spcPts val="600"/>
              </a:spcBef>
              <a:spcAft>
                <a:spcPts val="0"/>
              </a:spcAft>
              <a:buFont typeface="Wingdings"/>
              <a:buChar char=""/>
              <a:defRPr/>
            </a:pPr>
            <a:r>
              <a:rPr lang="de-DE" sz="1800">
                <a:latin typeface="Calibri"/>
                <a:ea typeface="Calibri"/>
                <a:cs typeface="Times New Roman"/>
              </a:rPr>
              <a:t>Hat diese Erfahrung deinen Glauben an Gott gestärkt?</a:t>
            </a:r>
            <a:endParaRPr lang="de-AT" sz="1800">
              <a:latin typeface="Calibri"/>
              <a:ea typeface="Calibri"/>
              <a:cs typeface="Times New Roman"/>
            </a:endParaRPr>
          </a:p>
        </p:txBody>
      </p:sp>
    </p:spTree>
  </p:cSld>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_rels/slideLayout1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14.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s>
</file>

<file path=ppt/slideLayouts/_rels/slideLayout15.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jpg"/></Relationships>
</file>

<file path=ppt/slideLayouts/_rels/slideLayout1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s>
</file>

<file path=ppt/slideLayouts/_rels/slideLayout19.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0.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jpg"/></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itelfolie_1">
    <p:spTree>
      <p:nvGrpSpPr>
        <p:cNvPr id="1" name="" hidden="0"/>
        <p:cNvGrpSpPr/>
        <p:nvPr isPhoto="0" userDrawn="0"/>
      </p:nvGrpSpPr>
      <p:grpSpPr bwMode="auto">
        <a:xfrm>
          <a:off x="0" y="0"/>
          <a:ext cx="0" cy="0"/>
          <a:chOff x="0" y="0"/>
          <a:chExt cx="0" cy="0"/>
        </a:xfrm>
      </p:grpSpPr>
      <p:pic>
        <p:nvPicPr>
          <p:cNvPr id="4" name="Picture 3" hidden="0"/>
          <p:cNvPicPr>
            <a:picLocks noChangeAspect="1"/>
          </p:cNvPicPr>
          <p:nvPr isPhoto="0" userDrawn="1"/>
        </p:nvPicPr>
        <p:blipFill>
          <a:blip r:embed="rId2"/>
          <a:stretch/>
        </p:blipFill>
        <p:spPr bwMode="auto">
          <a:xfrm>
            <a:off x="-6384" y="-8031"/>
            <a:ext cx="9169568" cy="5157882"/>
          </a:xfrm>
          <a:prstGeom prst="rect">
            <a:avLst/>
          </a:prstGeom>
        </p:spPr>
      </p:pic>
      <p:sp>
        <p:nvSpPr>
          <p:cNvPr id="2" name="Title 1" descr="Insert Title" hidden="0"/>
          <p:cNvSpPr>
            <a:spLocks noGrp="1"/>
          </p:cNvSpPr>
          <p:nvPr isPhoto="0" userDrawn="0">
            <p:ph type="ctrTitle" hasCustomPrompt="0"/>
          </p:nvPr>
        </p:nvSpPr>
        <p:spPr bwMode="auto">
          <a:xfrm>
            <a:off x="443231" y="355875"/>
            <a:ext cx="6793245" cy="1241822"/>
          </a:xfrm>
          <a:prstGeom prst="rect">
            <a:avLst/>
          </a:prstGeom>
        </p:spPr>
        <p:txBody>
          <a:bodyPr anchor="b">
            <a:normAutofit/>
          </a:bodyPr>
          <a:lstStyle>
            <a:lvl1pPr marL="0" marR="0" indent="0" algn="l" defTabSz="457200">
              <a:lnSpc>
                <a:spcPct val="90000"/>
              </a:lnSpc>
              <a:spcBef>
                <a:spcPts val="0"/>
              </a:spcBef>
              <a:spcAft>
                <a:spcPts val="0"/>
              </a:spcAft>
              <a:buClrTx/>
              <a:buSzTx/>
              <a:buFontTx/>
              <a:buNone/>
              <a:defRPr lang="de-AT" sz="3500" b="0" i="0" u="none" strike="noStrike" cap="none" spc="-70">
                <a:ln>
                  <a:noFill/>
                </a:ln>
                <a:solidFill>
                  <a:srgbClr val="84C2CF"/>
                </a:solidFill>
                <a:latin typeface="Sarabun ExtraBold"/>
                <a:ea typeface="Sarabun ExtraBold"/>
                <a:cs typeface="Sarabun ExtraBold"/>
              </a:defRPr>
            </a:lvl1pPr>
          </a:lstStyle>
          <a:p>
            <a:pPr>
              <a:defRPr/>
            </a:pPr>
            <a:r>
              <a:rPr lang="en-GB"/>
              <a:t>Click to edit Master title style</a:t>
            </a:r>
            <a:endParaRPr lang="de-AT"/>
          </a:p>
        </p:txBody>
      </p:sp>
      <p:sp>
        <p:nvSpPr>
          <p:cNvPr id="3" name="Subtitle 2" hidden="0"/>
          <p:cNvSpPr>
            <a:spLocks noGrp="1"/>
          </p:cNvSpPr>
          <p:nvPr isPhoto="0" userDrawn="0">
            <p:ph type="subTitle" idx="1" hasCustomPrompt="0"/>
          </p:nvPr>
        </p:nvSpPr>
        <p:spPr bwMode="auto">
          <a:xfrm>
            <a:off x="443231" y="1615004"/>
            <a:ext cx="5454951" cy="1859716"/>
          </a:xfrm>
          <a:prstGeom prst="rect">
            <a:avLst/>
          </a:prstGeom>
        </p:spPr>
        <p:txBody>
          <a:bodyPr>
            <a:normAutofit/>
          </a:bodyPr>
          <a:lstStyle>
            <a:lvl1pPr marL="0" marR="0" indent="0" algn="l" defTabSz="457200">
              <a:lnSpc>
                <a:spcPct val="90000"/>
              </a:lnSpc>
              <a:spcBef>
                <a:spcPts val="0"/>
              </a:spcBef>
              <a:spcAft>
                <a:spcPts val="0"/>
              </a:spcAft>
              <a:buClrTx/>
              <a:buSzTx/>
              <a:buFontTx/>
              <a:buNone/>
              <a:defRPr lang="de-AT" sz="2900" b="0" i="0" u="none" strike="noStrike" cap="none" spc="-57">
                <a:ln>
                  <a:noFill/>
                </a:ln>
                <a:solidFill>
                  <a:srgbClr val="84C2CF"/>
                </a:solidFill>
                <a:latin typeface="Sarabun Light"/>
                <a:ea typeface="Sarabun Light"/>
                <a:cs typeface="Sarabun Ligh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GB"/>
              <a:t>Click to edit Master subtitle style</a:t>
            </a:r>
            <a:endParaRPr lang="de-AT"/>
          </a:p>
        </p:txBody>
      </p:sp>
      <p:sp>
        <p:nvSpPr>
          <p:cNvPr id="6" name="Textfeld 4" hidden="0"/>
          <p:cNvSpPr txBox="1"/>
          <p:nvPr isPhoto="0" userDrawn="1"/>
        </p:nvSpPr>
        <p:spPr bwMode="auto">
          <a:xfrm>
            <a:off x="494649" y="4739782"/>
            <a:ext cx="4328833" cy="200055"/>
          </a:xfrm>
          <a:prstGeom prst="rect">
            <a:avLst/>
          </a:prstGeom>
          <a:ln w="12700">
            <a:miter lim="400000"/>
          </a:ln>
        </p:spPr>
        <p:txBody>
          <a:bodyPr lIns="45719" rIns="45719">
            <a:spAutoFit/>
          </a:bodyPr>
          <a:lstStyle>
            <a:lvl1pPr>
              <a:defRPr sz="700" spc="7">
                <a:solidFill>
                  <a:srgbClr val="84C2CF"/>
                </a:solidFill>
              </a:defRPr>
            </a:lvl1pPr>
          </a:lstStyle>
          <a:p>
            <a:pPr>
              <a:defRPr/>
            </a:pPr>
            <a:endParaRPr/>
          </a:p>
        </p:txBody>
      </p:sp>
      <p:sp>
        <p:nvSpPr>
          <p:cNvPr id="7" name="Textplatzhalter 6" hidden="0"/>
          <p:cNvSpPr>
            <a:spLocks noGrp="1"/>
          </p:cNvSpPr>
          <p:nvPr isPhoto="0" userDrawn="0">
            <p:ph type="body" sz="quarter" idx="10" hasCustomPrompt="0"/>
          </p:nvPr>
        </p:nvSpPr>
        <p:spPr bwMode="auto">
          <a:xfrm>
            <a:off x="443232" y="4709496"/>
            <a:ext cx="2515868" cy="200055"/>
          </a:xfrm>
        </p:spPr>
        <p:txBody>
          <a:bodyPr>
            <a:noAutofit/>
          </a:bodyPr>
          <a:lstStyle>
            <a:lvl1pPr marL="0" marR="0" indent="0" algn="l" defTabSz="457200">
              <a:lnSpc>
                <a:spcPct val="100000"/>
              </a:lnSpc>
              <a:spcBef>
                <a:spcPts val="0"/>
              </a:spcBef>
              <a:spcAft>
                <a:spcPts val="0"/>
              </a:spcAft>
              <a:buClrTx/>
              <a:buSzTx/>
              <a:buFontTx/>
              <a:buNone/>
              <a:defRPr lang="de-DE" sz="700" b="0" i="0" u="none" strike="noStrike" cap="all" spc="7">
                <a:ln>
                  <a:noFill/>
                </a:ln>
                <a:solidFill>
                  <a:srgbClr val="84C2CF"/>
                </a:solidFill>
                <a:latin typeface="Sarabun"/>
                <a:ea typeface="+mn-ea"/>
                <a:cs typeface="Sarabun"/>
              </a:defRPr>
            </a:lvl1pPr>
          </a:lstStyle>
          <a:p>
            <a:pPr lvl="0">
              <a:defRPr/>
            </a:pPr>
            <a:r>
              <a:rPr lang="en-GB"/>
              <a:t>Click to edit Master text styles</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itel 2 Objekte oder Text_2">
    <p:spTree>
      <p:nvGrpSpPr>
        <p:cNvPr id="1" name="" hidden="0"/>
        <p:cNvGrpSpPr/>
        <p:nvPr isPhoto="0" userDrawn="0"/>
      </p:nvGrpSpPr>
      <p:grpSpPr bwMode="auto">
        <a:xfrm>
          <a:off x="0" y="0"/>
          <a:ext cx="0" cy="0"/>
          <a:chOff x="0" y="0"/>
          <a:chExt cx="0" cy="0"/>
        </a:xfrm>
      </p:grpSpPr>
      <p:pic>
        <p:nvPicPr>
          <p:cNvPr id="3" name="Picture 2" hidden="0"/>
          <p:cNvPicPr>
            <a:picLocks noChangeAspect="1"/>
          </p:cNvPicPr>
          <p:nvPr isPhoto="0" userDrawn="1"/>
        </p:nvPicPr>
        <p:blipFill>
          <a:blip r:embed="rId2"/>
          <a:stretch/>
        </p:blipFill>
        <p:spPr bwMode="auto">
          <a:xfrm>
            <a:off x="-7200" y="-8490"/>
            <a:ext cx="9171200" cy="5158800"/>
          </a:xfrm>
          <a:prstGeom prst="rect">
            <a:avLst/>
          </a:prstGeom>
        </p:spPr>
      </p:pic>
      <p:sp>
        <p:nvSpPr>
          <p:cNvPr id="4" name="Rechteck" hidden="0"/>
          <p:cNvSpPr/>
          <p:nvPr isPhoto="0" userDrawn="1"/>
        </p:nvSpPr>
        <p:spPr bwMode="auto">
          <a:xfrm>
            <a:off x="444157" y="847104"/>
            <a:ext cx="888312" cy="33235"/>
          </a:xfrm>
          <a:prstGeom prst="rect">
            <a:avLst/>
          </a:prstGeom>
          <a:solidFill>
            <a:srgbClr val="84C2CF"/>
          </a:solidFill>
          <a:ln w="12700">
            <a:miter lim="400000"/>
          </a:ln>
        </p:spPr>
        <p:txBody>
          <a:bodyPr lIns="45719" rIns="45719" anchor="ctr"/>
          <a:lstStyle/>
          <a:p>
            <a:pPr>
              <a:defRPr/>
            </a:pPr>
            <a:endParaRPr/>
          </a:p>
        </p:txBody>
      </p:sp>
      <p:sp>
        <p:nvSpPr>
          <p:cNvPr id="2" name="Titel 1" hidden="0"/>
          <p:cNvSpPr>
            <a:spLocks noGrp="1"/>
          </p:cNvSpPr>
          <p:nvPr isPhoto="0" userDrawn="0">
            <p:ph type="title" hasCustomPrompt="0"/>
          </p:nvPr>
        </p:nvSpPr>
        <p:spPr bwMode="auto"/>
        <p:txBody>
          <a:bodyPr/>
          <a:lstStyle/>
          <a:p>
            <a:pPr>
              <a:defRPr/>
            </a:pPr>
            <a:r>
              <a:rPr lang="en-GB"/>
              <a:t>Click to edit Master title style</a:t>
            </a:r>
            <a:endParaRPr lang="de-DE"/>
          </a:p>
        </p:txBody>
      </p:sp>
      <p:sp>
        <p:nvSpPr>
          <p:cNvPr id="5" name="Inhaltsplatzhalter 13" hidden="0"/>
          <p:cNvSpPr>
            <a:spLocks noGrp="1"/>
          </p:cNvSpPr>
          <p:nvPr isPhoto="0" userDrawn="0">
            <p:ph sz="quarter" idx="12" hasCustomPrompt="0"/>
          </p:nvPr>
        </p:nvSpPr>
        <p:spPr bwMode="auto">
          <a:xfrm>
            <a:off x="4609210" y="1052512"/>
            <a:ext cx="4248513" cy="3159125"/>
          </a:xfrm>
        </p:spPr>
        <p:txBody>
          <a:bodyPr/>
          <a:lstStyle>
            <a:lvl1pPr marL="342900" indent="-342900">
              <a:buClrTx/>
              <a:buFont typeface="Arial"/>
              <a:buChar char="•"/>
              <a:defRPr>
                <a:solidFill>
                  <a:schemeClr val="bg1"/>
                </a:solidFill>
              </a:defRPr>
            </a:lvl1pPr>
            <a:lvl2pPr marL="292099" indent="-292099">
              <a:buClrTx/>
              <a:buFont typeface="Courier New"/>
              <a:buChar char="o"/>
              <a:defRPr lang="de-DE" sz="2400" b="0" i="0" u="none" strike="noStrike" cap="none" spc="0">
                <a:ln>
                  <a:noFill/>
                </a:ln>
                <a:solidFill>
                  <a:schemeClr val="bg1"/>
                </a:solidFill>
                <a:latin typeface="Sarabun Light"/>
                <a:ea typeface="Sarabun Light"/>
                <a:cs typeface="Sarabun Light"/>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defRPr/>
            </a:pPr>
            <a:endParaRPr lang="de-DE"/>
          </a:p>
        </p:txBody>
      </p:sp>
      <p:sp>
        <p:nvSpPr>
          <p:cNvPr id="6" name="Inhaltsplatzhalter 13" hidden="0"/>
          <p:cNvSpPr>
            <a:spLocks noGrp="1"/>
          </p:cNvSpPr>
          <p:nvPr isPhoto="0" userDrawn="0">
            <p:ph sz="quarter" idx="13" hasCustomPrompt="0"/>
          </p:nvPr>
        </p:nvSpPr>
        <p:spPr bwMode="auto">
          <a:xfrm>
            <a:off x="339891" y="1052511"/>
            <a:ext cx="4248513" cy="3159125"/>
          </a:xfrm>
        </p:spPr>
        <p:txBody>
          <a:bodyPr/>
          <a:lstStyle>
            <a:lvl1pPr marL="342900" indent="-342900">
              <a:buClrTx/>
              <a:buFont typeface="Arial"/>
              <a:buChar char="•"/>
              <a:defRPr>
                <a:solidFill>
                  <a:schemeClr val="bg1"/>
                </a:solidFill>
              </a:defRPr>
            </a:lvl1pPr>
            <a:lvl2pPr marL="292099" indent="-292099">
              <a:buClrTx/>
              <a:buFont typeface="Courier New"/>
              <a:buChar char="o"/>
              <a:defRPr lang="de-DE" sz="2400" b="0" i="0" u="none" strike="noStrike" cap="none" spc="0">
                <a:ln>
                  <a:noFill/>
                </a:ln>
                <a:solidFill>
                  <a:schemeClr val="bg1"/>
                </a:solidFill>
                <a:latin typeface="Sarabun Light"/>
                <a:ea typeface="Sarabun Light"/>
                <a:cs typeface="Sarabun Light"/>
              </a:defRPr>
            </a:lvl2pPr>
            <a:lvl3pPr>
              <a:buClrTx/>
              <a:defRPr>
                <a:solidFill>
                  <a:schemeClr val="bg1"/>
                </a:solidFill>
              </a:defRPr>
            </a:lvl3pPr>
            <a:lvl4pPr>
              <a:buClrTx/>
              <a:defRPr>
                <a:solidFill>
                  <a:schemeClr val="bg1"/>
                </a:solidFill>
              </a:defRPr>
            </a:lvl4pPr>
            <a:lvl5pPr>
              <a:buClrTx/>
              <a:defRPr>
                <a:solidFill>
                  <a:schemeClr val="bg1"/>
                </a:solidFill>
              </a:defRPr>
            </a:lvl5pPr>
          </a:lstStyle>
          <a:p>
            <a:pPr lvl="0">
              <a:defRPr/>
            </a:pPr>
            <a:endParaRPr lang="de-DE"/>
          </a:p>
        </p:txBody>
      </p:sp>
      <p:sp>
        <p:nvSpPr>
          <p:cNvPr id="7" name="Foliennummernplatzhalter 6" hidden="0"/>
          <p:cNvSpPr>
            <a:spLocks noGrp="1"/>
          </p:cNvSpPr>
          <p:nvPr isPhoto="0" userDrawn="0">
            <p:ph type="sldNum" sz="quarter" idx="14"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Bibeltext oder Zitat">
    <p:spTree>
      <p:nvGrpSpPr>
        <p:cNvPr id="1" name="" hidden="0"/>
        <p:cNvGrpSpPr/>
        <p:nvPr isPhoto="0" userDrawn="0"/>
      </p:nvGrpSpPr>
      <p:grpSpPr bwMode="auto">
        <a:xfrm>
          <a:off x="0" y="0"/>
          <a:ext cx="0" cy="0"/>
          <a:chOff x="0" y="0"/>
          <a:chExt cx="0" cy="0"/>
        </a:xfrm>
      </p:grpSpPr>
      <p:sp>
        <p:nvSpPr>
          <p:cNvPr id="5" name="Text Placeholder 4" hidden="0"/>
          <p:cNvSpPr>
            <a:spLocks noGrp="1"/>
          </p:cNvSpPr>
          <p:nvPr isPhoto="0" userDrawn="0">
            <p:ph type="body" sz="quarter" idx="11" hasCustomPrompt="0"/>
          </p:nvPr>
        </p:nvSpPr>
        <p:spPr bwMode="auto">
          <a:xfrm>
            <a:off x="361643" y="904567"/>
            <a:ext cx="6480000" cy="3105007"/>
          </a:xfrm>
          <a:prstGeom prst="rect">
            <a:avLst/>
          </a:prstGeom>
        </p:spPr>
        <p:txBody>
          <a:bodyPr anchor="t">
            <a:normAutofit/>
          </a:bodyPr>
          <a:lstStyle>
            <a:lvl1pPr marL="0" indent="0">
              <a:buNone/>
              <a:defRPr sz="2000" i="1">
                <a:solidFill>
                  <a:schemeClr val="bg1">
                    <a:lumMod val="50000"/>
                  </a:schemeClr>
                </a:solidFill>
              </a:defRPr>
            </a:lvl1pPr>
          </a:lstStyle>
          <a:p>
            <a:pPr lvl="0">
              <a:defRPr/>
            </a:pPr>
            <a:r>
              <a:rPr lang="en-GB"/>
              <a:t>Click to edit Master text styles</a:t>
            </a:r>
            <a:endParaRPr/>
          </a:p>
        </p:txBody>
      </p:sp>
      <p:sp>
        <p:nvSpPr>
          <p:cNvPr id="7" name="Text Placeholder 6" hidden="0"/>
          <p:cNvSpPr>
            <a:spLocks noGrp="1"/>
          </p:cNvSpPr>
          <p:nvPr isPhoto="0" userDrawn="0">
            <p:ph type="body" sz="quarter" idx="12" hasCustomPrompt="0"/>
          </p:nvPr>
        </p:nvSpPr>
        <p:spPr bwMode="auto">
          <a:xfrm>
            <a:off x="371475" y="4210050"/>
            <a:ext cx="3657600" cy="523875"/>
          </a:xfrm>
          <a:prstGeom prst="rect">
            <a:avLst/>
          </a:prstGeom>
        </p:spPr>
        <p:txBody>
          <a:bodyPr anchor="ctr"/>
          <a:lstStyle>
            <a:lvl1pPr marL="0" indent="0">
              <a:buNone/>
              <a:defRPr sz="1200">
                <a:solidFill>
                  <a:schemeClr val="bg1">
                    <a:lumMod val="50000"/>
                  </a:schemeClr>
                </a:solidFill>
              </a:defRPr>
            </a:lvl1pPr>
          </a:lstStyle>
          <a:p>
            <a:pPr lvl="0">
              <a:defRPr/>
            </a:pPr>
            <a:r>
              <a:rPr lang="en-GB"/>
              <a:t>Click to edit Master text styles</a:t>
            </a:r>
            <a:endParaRPr/>
          </a:p>
        </p:txBody>
      </p:sp>
      <p:sp>
        <p:nvSpPr>
          <p:cNvPr id="4" name="Foliennummernplatzhalter 6" hidden="0"/>
          <p:cNvSpPr>
            <a:spLocks noGrp="1"/>
          </p:cNvSpPr>
          <p:nvPr isPhoto="0" userDrawn="0">
            <p:ph type="sldNum" sz="quarter" idx="13"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Zitat Variante">
    <p:spTree>
      <p:nvGrpSpPr>
        <p:cNvPr id="1" name="" hidden="0"/>
        <p:cNvGrpSpPr/>
        <p:nvPr isPhoto="0" userDrawn="0"/>
      </p:nvGrpSpPr>
      <p:grpSpPr bwMode="auto">
        <a:xfrm>
          <a:off x="0" y="0"/>
          <a:ext cx="0" cy="0"/>
          <a:chOff x="0" y="0"/>
          <a:chExt cx="0" cy="0"/>
        </a:xfrm>
      </p:grpSpPr>
      <p:pic>
        <p:nvPicPr>
          <p:cNvPr id="2" name="Picture 1" hidden="0"/>
          <p:cNvPicPr>
            <a:picLocks noChangeAspect="1"/>
          </p:cNvPicPr>
          <p:nvPr isPhoto="0" userDrawn="1"/>
        </p:nvPicPr>
        <p:blipFill>
          <a:blip r:embed="rId2"/>
          <a:stretch/>
        </p:blipFill>
        <p:spPr bwMode="auto">
          <a:xfrm>
            <a:off x="-7200" y="-8031"/>
            <a:ext cx="9171200" cy="5157882"/>
          </a:xfrm>
          <a:prstGeom prst="rect">
            <a:avLst/>
          </a:prstGeom>
        </p:spPr>
      </p:pic>
      <p:sp>
        <p:nvSpPr>
          <p:cNvPr id="5" name="Textplatzhalter 4" hidden="0"/>
          <p:cNvSpPr>
            <a:spLocks noGrp="1"/>
          </p:cNvSpPr>
          <p:nvPr isPhoto="0" userDrawn="0">
            <p:ph type="body" sz="quarter" idx="14" hasCustomPrompt="0"/>
          </p:nvPr>
        </p:nvSpPr>
        <p:spPr bwMode="auto">
          <a:xfrm>
            <a:off x="555067" y="1116013"/>
            <a:ext cx="8027861" cy="3475037"/>
          </a:xfrm>
        </p:spPr>
        <p:txBody>
          <a:bodyPr anchor="ctr"/>
          <a:lstStyle>
            <a:lvl1pPr algn="ctr">
              <a:defRPr sz="3500" b="1" i="0">
                <a:solidFill>
                  <a:schemeClr val="bg1"/>
                </a:solidFill>
                <a:latin typeface="Sarabun ExtraBold"/>
                <a:cs typeface="Sarabun ExtraBold"/>
              </a:defRPr>
            </a:lvl1pPr>
            <a:lvl2pPr marL="0" indent="0">
              <a:buNone/>
              <a:defRPr/>
            </a:lvl2pPr>
          </a:lstStyle>
          <a:p>
            <a:pPr lvl="0">
              <a:defRPr/>
            </a:pPr>
            <a:r>
              <a:rPr lang="en-GB"/>
              <a:t>Click to edit Master text styles</a:t>
            </a:r>
            <a:endParaRPr/>
          </a:p>
        </p:txBody>
      </p:sp>
      <p:sp>
        <p:nvSpPr>
          <p:cNvPr id="3" name="Text Placeholder 6" hidden="0"/>
          <p:cNvSpPr>
            <a:spLocks noGrp="1"/>
          </p:cNvSpPr>
          <p:nvPr isPhoto="0" userDrawn="0">
            <p:ph type="body" sz="quarter" idx="12" hasCustomPrompt="0"/>
          </p:nvPr>
        </p:nvSpPr>
        <p:spPr bwMode="auto">
          <a:xfrm>
            <a:off x="4749600" y="4027487"/>
            <a:ext cx="3657600" cy="523875"/>
          </a:xfrm>
          <a:prstGeom prst="rect">
            <a:avLst/>
          </a:prstGeom>
        </p:spPr>
        <p:txBody>
          <a:bodyPr anchor="ctr"/>
          <a:lstStyle>
            <a:lvl1pPr marL="0" indent="0" algn="r">
              <a:buNone/>
              <a:defRPr sz="1200">
                <a:solidFill>
                  <a:schemeClr val="bg1"/>
                </a:solidFill>
              </a:defRPr>
            </a:lvl1pPr>
          </a:lstStyle>
          <a:p>
            <a:pPr lvl="0">
              <a:defRPr/>
            </a:pPr>
            <a:r>
              <a:rPr lang="en-GB"/>
              <a:t>Click to edit Master text styles</a:t>
            </a:r>
            <a:endParaRPr/>
          </a:p>
        </p:txBody>
      </p:sp>
      <p:sp>
        <p:nvSpPr>
          <p:cNvPr id="4" name="Titel 1" hidden="0"/>
          <p:cNvSpPr>
            <a:spLocks noGrp="1"/>
          </p:cNvSpPr>
          <p:nvPr isPhoto="0" userDrawn="0">
            <p:ph type="title" hasCustomPrompt="0"/>
          </p:nvPr>
        </p:nvSpPr>
        <p:spPr bwMode="auto">
          <a:xfrm>
            <a:off x="448631" y="86225"/>
            <a:ext cx="8538638" cy="969337"/>
          </a:xfrm>
        </p:spPr>
        <p:txBody>
          <a:bodyPr/>
          <a:lstStyle/>
          <a:p>
            <a:pPr>
              <a:defRPr/>
            </a:pPr>
            <a:r>
              <a:rPr lang="en-GB"/>
              <a:t>Click to edit Master title style</a:t>
            </a:r>
            <a:endParaRPr lang="de-DE"/>
          </a:p>
        </p:txBody>
      </p:sp>
      <p:sp>
        <p:nvSpPr>
          <p:cNvPr id="6" name="Rechteck" hidden="0"/>
          <p:cNvSpPr/>
          <p:nvPr isPhoto="0" userDrawn="1"/>
        </p:nvSpPr>
        <p:spPr bwMode="auto">
          <a:xfrm>
            <a:off x="552897" y="847104"/>
            <a:ext cx="888312" cy="33235"/>
          </a:xfrm>
          <a:prstGeom prst="rect">
            <a:avLst/>
          </a:prstGeom>
          <a:solidFill>
            <a:srgbClr val="84C2CF"/>
          </a:solidFill>
          <a:ln w="12700">
            <a:miter lim="400000"/>
          </a:ln>
        </p:spPr>
        <p:txBody>
          <a:bodyPr lIns="45719" rIns="45719" anchor="ctr"/>
          <a:lstStyle/>
          <a:p>
            <a:pPr>
              <a:defRPr/>
            </a:pPr>
            <a:endParaRPr/>
          </a:p>
        </p:txBody>
      </p:sp>
      <p:sp>
        <p:nvSpPr>
          <p:cNvPr id="8" name="Foliennummernplatzhalter 6" hidden="0"/>
          <p:cNvSpPr>
            <a:spLocks noGrp="1"/>
          </p:cNvSpPr>
          <p:nvPr isPhoto="0" userDrawn="0">
            <p:ph type="sldNum" sz="quarter" idx="13"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1_Infobox_1">
    <p:spTree>
      <p:nvGrpSpPr>
        <p:cNvPr id="1" name="" hidden="0"/>
        <p:cNvGrpSpPr/>
        <p:nvPr isPhoto="0" userDrawn="0"/>
      </p:nvGrpSpPr>
      <p:grpSpPr bwMode="auto">
        <a:xfrm>
          <a:off x="0" y="0"/>
          <a:ext cx="0" cy="0"/>
          <a:chOff x="0" y="0"/>
          <a:chExt cx="0" cy="0"/>
        </a:xfrm>
      </p:grpSpPr>
      <p:pic>
        <p:nvPicPr>
          <p:cNvPr id="2" name="Picture 1" hidden="0"/>
          <p:cNvPicPr>
            <a:picLocks noChangeAspect="1"/>
          </p:cNvPicPr>
          <p:nvPr isPhoto="0" userDrawn="1"/>
        </p:nvPicPr>
        <p:blipFill>
          <a:blip r:embed="rId2"/>
          <a:stretch/>
        </p:blipFill>
        <p:spPr bwMode="auto">
          <a:xfrm>
            <a:off x="-7200" y="-8490"/>
            <a:ext cx="9171200" cy="5158800"/>
          </a:xfrm>
          <a:prstGeom prst="rect">
            <a:avLst/>
          </a:prstGeom>
        </p:spPr>
      </p:pic>
      <p:sp>
        <p:nvSpPr>
          <p:cNvPr id="5" name="Textplatzhalter 4" hidden="0"/>
          <p:cNvSpPr>
            <a:spLocks noGrp="1"/>
          </p:cNvSpPr>
          <p:nvPr isPhoto="0" userDrawn="0">
            <p:ph type="body" sz="quarter" idx="14" hasCustomPrompt="0"/>
          </p:nvPr>
        </p:nvSpPr>
        <p:spPr bwMode="auto">
          <a:xfrm>
            <a:off x="530352" y="1116013"/>
            <a:ext cx="8027861" cy="3475037"/>
          </a:xfrm>
        </p:spPr>
        <p:txBody>
          <a:bodyPr anchor="ctr"/>
          <a:lstStyle>
            <a:lvl1pPr algn="ctr">
              <a:defRPr sz="3500" b="1" i="0">
                <a:solidFill>
                  <a:schemeClr val="bg1"/>
                </a:solidFill>
                <a:latin typeface="Sarabun ExtraBold"/>
                <a:cs typeface="Sarabun ExtraBold"/>
              </a:defRPr>
            </a:lvl1pPr>
            <a:lvl2pPr marL="0" indent="0">
              <a:buNone/>
              <a:defRPr/>
            </a:lvl2pPr>
          </a:lstStyle>
          <a:p>
            <a:pPr lvl="0">
              <a:defRPr/>
            </a:pPr>
            <a:r>
              <a:rPr lang="en-GB"/>
              <a:t>Click to edit Master text styles</a:t>
            </a:r>
            <a:endParaRPr/>
          </a:p>
        </p:txBody>
      </p:sp>
      <p:sp>
        <p:nvSpPr>
          <p:cNvPr id="3" name="Foliennummernplatzhalter 6" hidden="0"/>
          <p:cNvSpPr>
            <a:spLocks noGrp="1"/>
          </p:cNvSpPr>
          <p:nvPr isPhoto="0" userDrawn="0">
            <p:ph type="sldNum" sz="quarter" idx="13"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Infobox_2">
    <p:spTree>
      <p:nvGrpSpPr>
        <p:cNvPr id="1" name="" hidden="0"/>
        <p:cNvGrpSpPr/>
        <p:nvPr isPhoto="0" userDrawn="0"/>
      </p:nvGrpSpPr>
      <p:grpSpPr bwMode="auto">
        <a:xfrm>
          <a:off x="0" y="0"/>
          <a:ext cx="0" cy="0"/>
          <a:chOff x="0" y="0"/>
          <a:chExt cx="0" cy="0"/>
        </a:xfrm>
      </p:grpSpPr>
      <p:pic>
        <p:nvPicPr>
          <p:cNvPr id="3" name="Picture 2" hidden="0"/>
          <p:cNvPicPr>
            <a:picLocks noChangeAspect="1"/>
          </p:cNvPicPr>
          <p:nvPr isPhoto="0" userDrawn="1"/>
        </p:nvPicPr>
        <p:blipFill>
          <a:blip r:embed="rId2"/>
          <a:stretch/>
        </p:blipFill>
        <p:spPr bwMode="auto">
          <a:xfrm>
            <a:off x="-7200" y="-8490"/>
            <a:ext cx="9171200" cy="5158800"/>
          </a:xfrm>
          <a:prstGeom prst="rect">
            <a:avLst/>
          </a:prstGeom>
        </p:spPr>
      </p:pic>
      <p:sp>
        <p:nvSpPr>
          <p:cNvPr id="6" name="Titel 5" hidden="0"/>
          <p:cNvSpPr>
            <a:spLocks noGrp="1"/>
          </p:cNvSpPr>
          <p:nvPr isPhoto="0" userDrawn="0">
            <p:ph type="title" hasCustomPrompt="0"/>
          </p:nvPr>
        </p:nvSpPr>
        <p:spPr bwMode="auto">
          <a:xfrm>
            <a:off x="564577" y="86225"/>
            <a:ext cx="7979816" cy="969337"/>
          </a:xfrm>
        </p:spPr>
        <p:txBody>
          <a:bodyPr/>
          <a:lstStyle/>
          <a:p>
            <a:pPr>
              <a:defRPr/>
            </a:pPr>
            <a:r>
              <a:rPr lang="en-GB"/>
              <a:t>Click to edit Master title style</a:t>
            </a:r>
            <a:endParaRPr lang="de-DE"/>
          </a:p>
        </p:txBody>
      </p:sp>
      <p:sp>
        <p:nvSpPr>
          <p:cNvPr id="9" name="Textplatzhalter 8" hidden="0"/>
          <p:cNvSpPr>
            <a:spLocks noGrp="1"/>
          </p:cNvSpPr>
          <p:nvPr isPhoto="0" userDrawn="0">
            <p:ph type="body" sz="quarter" idx="14" hasCustomPrompt="0"/>
          </p:nvPr>
        </p:nvSpPr>
        <p:spPr bwMode="auto">
          <a:xfrm>
            <a:off x="564577" y="1141788"/>
            <a:ext cx="7979816" cy="1498600"/>
          </a:xfrm>
        </p:spPr>
        <p:txBody>
          <a:bodyPr/>
          <a:lstStyle/>
          <a:p>
            <a:pPr lvl="0">
              <a:defRPr/>
            </a:pPr>
            <a:r>
              <a:rPr lang="en-GB"/>
              <a:t>Click to edit Master text styles</a:t>
            </a:r>
            <a:endParaRPr/>
          </a:p>
          <a:p>
            <a:pPr lvl="1">
              <a:defRPr/>
            </a:pPr>
            <a:r>
              <a:rPr lang="en-GB"/>
              <a:t>Second level</a:t>
            </a:r>
            <a:endParaRPr/>
          </a:p>
        </p:txBody>
      </p:sp>
      <p:sp>
        <p:nvSpPr>
          <p:cNvPr id="2" name="Foliennummernplatzhalter 6" hidden="0"/>
          <p:cNvSpPr>
            <a:spLocks noGrp="1"/>
          </p:cNvSpPr>
          <p:nvPr isPhoto="0" userDrawn="0">
            <p:ph type="sldNum" sz="quarter" idx="13"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Infobox_3">
    <p:spTree>
      <p:nvGrpSpPr>
        <p:cNvPr id="1" name="" hidden="0"/>
        <p:cNvGrpSpPr/>
        <p:nvPr isPhoto="0" userDrawn="0"/>
      </p:nvGrpSpPr>
      <p:grpSpPr bwMode="auto">
        <a:xfrm>
          <a:off x="0" y="0"/>
          <a:ext cx="0" cy="0"/>
          <a:chOff x="0" y="0"/>
          <a:chExt cx="0" cy="0"/>
        </a:xfrm>
      </p:grpSpPr>
      <p:pic>
        <p:nvPicPr>
          <p:cNvPr id="2" name="Picture 1" hidden="0"/>
          <p:cNvPicPr>
            <a:picLocks noChangeAspect="1"/>
          </p:cNvPicPr>
          <p:nvPr isPhoto="0" userDrawn="1"/>
        </p:nvPicPr>
        <p:blipFill>
          <a:blip r:embed="rId2"/>
          <a:stretch/>
        </p:blipFill>
        <p:spPr bwMode="auto">
          <a:xfrm>
            <a:off x="-7200" y="-8490"/>
            <a:ext cx="9171200" cy="5158800"/>
          </a:xfrm>
          <a:prstGeom prst="rect">
            <a:avLst/>
          </a:prstGeom>
        </p:spPr>
      </p:pic>
      <p:sp>
        <p:nvSpPr>
          <p:cNvPr id="6" name="Titel 5" hidden="0"/>
          <p:cNvSpPr>
            <a:spLocks noGrp="1"/>
          </p:cNvSpPr>
          <p:nvPr isPhoto="0" userDrawn="0">
            <p:ph type="title" hasCustomPrompt="0"/>
          </p:nvPr>
        </p:nvSpPr>
        <p:spPr bwMode="auto">
          <a:xfrm>
            <a:off x="564577" y="86225"/>
            <a:ext cx="8313952" cy="969337"/>
          </a:xfrm>
        </p:spPr>
        <p:txBody>
          <a:bodyPr/>
          <a:lstStyle/>
          <a:p>
            <a:pPr>
              <a:defRPr/>
            </a:pPr>
            <a:r>
              <a:rPr lang="en-GB"/>
              <a:t>Click to edit Master title style</a:t>
            </a:r>
            <a:endParaRPr lang="de-DE"/>
          </a:p>
        </p:txBody>
      </p:sp>
      <p:sp>
        <p:nvSpPr>
          <p:cNvPr id="9" name="Textplatzhalter 8" hidden="0"/>
          <p:cNvSpPr>
            <a:spLocks noGrp="1"/>
          </p:cNvSpPr>
          <p:nvPr isPhoto="0" userDrawn="0">
            <p:ph type="body" sz="quarter" idx="14" hasCustomPrompt="0"/>
          </p:nvPr>
        </p:nvSpPr>
        <p:spPr bwMode="auto">
          <a:xfrm>
            <a:off x="564577" y="1141788"/>
            <a:ext cx="4427148" cy="1498600"/>
          </a:xfrm>
        </p:spPr>
        <p:txBody>
          <a:bodyPr/>
          <a:lstStyle/>
          <a:p>
            <a:pPr lvl="0">
              <a:defRPr/>
            </a:pPr>
            <a:r>
              <a:rPr lang="en-GB"/>
              <a:t>Click to edit Master text styles</a:t>
            </a:r>
            <a:endParaRPr/>
          </a:p>
          <a:p>
            <a:pPr lvl="1">
              <a:defRPr/>
            </a:pPr>
            <a:r>
              <a:rPr lang="en-GB"/>
              <a:t>Second level</a:t>
            </a:r>
            <a:endParaRPr/>
          </a:p>
        </p:txBody>
      </p:sp>
      <p:sp>
        <p:nvSpPr>
          <p:cNvPr id="3" name="Foliennummernplatzhalter 6" hidden="0"/>
          <p:cNvSpPr>
            <a:spLocks noGrp="1"/>
          </p:cNvSpPr>
          <p:nvPr isPhoto="0" userDrawn="0">
            <p:ph type="sldNum" sz="quarter" idx="13"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itel 3 Objekte oder Text">
    <p:spTree>
      <p:nvGrpSpPr>
        <p:cNvPr id="1" name="" hidden="0"/>
        <p:cNvGrpSpPr/>
        <p:nvPr isPhoto="0" userDrawn="0"/>
      </p:nvGrpSpPr>
      <p:grpSpPr bwMode="auto">
        <a:xfrm>
          <a:off x="0" y="0"/>
          <a:ext cx="0" cy="0"/>
          <a:chOff x="0" y="0"/>
          <a:chExt cx="0" cy="0"/>
        </a:xfrm>
      </p:grpSpPr>
      <p:sp>
        <p:nvSpPr>
          <p:cNvPr id="8" name="Inhaltsplatzhalter 7" hidden="0"/>
          <p:cNvSpPr>
            <a:spLocks noGrp="1"/>
          </p:cNvSpPr>
          <p:nvPr isPhoto="0" userDrawn="0">
            <p:ph sz="quarter" idx="13" hasCustomPrompt="0"/>
          </p:nvPr>
        </p:nvSpPr>
        <p:spPr bwMode="auto">
          <a:xfrm>
            <a:off x="4608000" y="1137235"/>
            <a:ext cx="4104000" cy="2536589"/>
          </a:xfrm>
        </p:spPr>
        <p:txBody>
          <a:bodyPr anchor="ct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de-DE"/>
          </a:p>
        </p:txBody>
      </p:sp>
      <p:sp>
        <p:nvSpPr>
          <p:cNvPr id="10" name="Inhaltsplatzhalter 9" hidden="0"/>
          <p:cNvSpPr>
            <a:spLocks noGrp="1"/>
          </p:cNvSpPr>
          <p:nvPr isPhoto="0" userDrawn="0">
            <p:ph sz="quarter" idx="14" hasCustomPrompt="0"/>
          </p:nvPr>
        </p:nvSpPr>
        <p:spPr bwMode="auto">
          <a:xfrm>
            <a:off x="339891" y="1138990"/>
            <a:ext cx="4124109" cy="2536588"/>
          </a:xfrm>
        </p:spPr>
        <p:txBody>
          <a:bodyPr anchor="ct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de-DE"/>
          </a:p>
        </p:txBody>
      </p:sp>
      <p:sp>
        <p:nvSpPr>
          <p:cNvPr id="3" name="Inhaltsplatzhalter 2" hidden="0"/>
          <p:cNvSpPr>
            <a:spLocks noGrp="1"/>
          </p:cNvSpPr>
          <p:nvPr isPhoto="0" userDrawn="0">
            <p:ph sz="quarter" idx="15" hasCustomPrompt="0"/>
          </p:nvPr>
        </p:nvSpPr>
        <p:spPr bwMode="auto">
          <a:xfrm>
            <a:off x="335937" y="3744000"/>
            <a:ext cx="7568149" cy="1093076"/>
          </a:xfrm>
        </p:spPr>
        <p:txBody>
          <a:bodyPr anchor="ctr"/>
          <a:lstStyle>
            <a:lvl2pPr marL="0" indent="0">
              <a:buNone/>
              <a:defRPr/>
            </a:lvl2pPr>
            <a:lvl3pPr marL="363538" indent="-312738">
              <a:defRPr/>
            </a:lvl3pPr>
            <a:lvl4pPr marL="363538" indent="-354013">
              <a:defRPr/>
            </a:lvl4pPr>
          </a:lstStyle>
          <a:p>
            <a:pPr lvl="0">
              <a:defRPr/>
            </a:pPr>
            <a:r>
              <a:rPr lang="en-GB"/>
              <a:t>Click to edit Master text styles</a:t>
            </a:r>
            <a:endParaRPr/>
          </a:p>
        </p:txBody>
      </p:sp>
      <p:sp>
        <p:nvSpPr>
          <p:cNvPr id="2" name="Titel 1" hidden="0"/>
          <p:cNvSpPr>
            <a:spLocks noGrp="1"/>
          </p:cNvSpPr>
          <p:nvPr isPhoto="0" userDrawn="0">
            <p:ph type="title" hasCustomPrompt="0"/>
          </p:nvPr>
        </p:nvSpPr>
        <p:spPr bwMode="auto"/>
        <p:txBody>
          <a:bodyPr/>
          <a:lstStyle/>
          <a:p>
            <a:pPr>
              <a:defRPr/>
            </a:pPr>
            <a:r>
              <a:rPr lang="en-GB"/>
              <a:t>Click to edit Master title style</a:t>
            </a:r>
            <a:endParaRPr lang="de-DE"/>
          </a:p>
        </p:txBody>
      </p:sp>
      <p:sp>
        <p:nvSpPr>
          <p:cNvPr id="4" name="Foliennummernplatzhalter 6" hidden="0"/>
          <p:cNvSpPr>
            <a:spLocks noGrp="1"/>
          </p:cNvSpPr>
          <p:nvPr isPhoto="0" userDrawn="0">
            <p:ph type="sldNum" sz="quarter" idx="16"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itel 4 Objekte oder Text">
    <p:spTree>
      <p:nvGrpSpPr>
        <p:cNvPr id="1" name="" hidden="0"/>
        <p:cNvGrpSpPr/>
        <p:nvPr isPhoto="0" userDrawn="0"/>
      </p:nvGrpSpPr>
      <p:grpSpPr bwMode="auto">
        <a:xfrm>
          <a:off x="0" y="0"/>
          <a:ext cx="0" cy="0"/>
          <a:chOff x="0" y="0"/>
          <a:chExt cx="0" cy="0"/>
        </a:xfrm>
      </p:grpSpPr>
      <p:sp>
        <p:nvSpPr>
          <p:cNvPr id="8" name="Inhaltsplatzhalter 7" hidden="0"/>
          <p:cNvSpPr>
            <a:spLocks noGrp="1"/>
          </p:cNvSpPr>
          <p:nvPr isPhoto="0" userDrawn="0">
            <p:ph sz="quarter" idx="13" hasCustomPrompt="0"/>
          </p:nvPr>
        </p:nvSpPr>
        <p:spPr bwMode="auto">
          <a:xfrm>
            <a:off x="4608000" y="1129214"/>
            <a:ext cx="4104000" cy="2606765"/>
          </a:xfrm>
        </p:spPr>
        <p:txBody>
          <a:bodyPr anchor="ctr"/>
          <a:lstStyle>
            <a:lvl3pPr marL="628650" indent="-317500">
              <a:defRPr/>
            </a:lvl3pP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de-DE"/>
          </a:p>
        </p:txBody>
      </p:sp>
      <p:sp>
        <p:nvSpPr>
          <p:cNvPr id="10" name="Inhaltsplatzhalter 9" hidden="0"/>
          <p:cNvSpPr>
            <a:spLocks noGrp="1"/>
          </p:cNvSpPr>
          <p:nvPr isPhoto="0" userDrawn="0">
            <p:ph sz="quarter" idx="14" hasCustomPrompt="0"/>
          </p:nvPr>
        </p:nvSpPr>
        <p:spPr bwMode="auto">
          <a:xfrm>
            <a:off x="343958" y="1128126"/>
            <a:ext cx="4104000" cy="2619641"/>
          </a:xfrm>
        </p:spPr>
        <p:txBody>
          <a:bodyPr anchor="ctr"/>
          <a:lstStyle>
            <a:lvl3pPr marL="628650" indent="-317500">
              <a:defRPr/>
            </a:lvl3pP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de-DE"/>
          </a:p>
        </p:txBody>
      </p:sp>
      <p:sp>
        <p:nvSpPr>
          <p:cNvPr id="3" name="Inhaltsplatzhalter 2" hidden="0"/>
          <p:cNvSpPr>
            <a:spLocks noGrp="1"/>
          </p:cNvSpPr>
          <p:nvPr isPhoto="0" userDrawn="0">
            <p:ph sz="quarter" idx="15" hasCustomPrompt="0"/>
          </p:nvPr>
        </p:nvSpPr>
        <p:spPr bwMode="auto">
          <a:xfrm>
            <a:off x="351980" y="3744000"/>
            <a:ext cx="4104000" cy="1093076"/>
          </a:xfrm>
        </p:spPr>
        <p:txBody>
          <a:bodyPr/>
          <a:lstStyle>
            <a:lvl2pPr marL="266700" indent="-266700">
              <a:defRPr/>
            </a:lvl2pPr>
            <a:lvl3pPr marL="266700" indent="-266700">
              <a:defRPr/>
            </a:lvl3pPr>
            <a:lvl4pPr marL="363538" indent="-354013">
              <a:defRPr/>
            </a:lvl4pPr>
          </a:lstStyle>
          <a:p>
            <a:pPr lvl="0">
              <a:defRPr/>
            </a:pPr>
            <a:r>
              <a:rPr lang="en-GB"/>
              <a:t>Click to edit Master text styles</a:t>
            </a:r>
            <a:endParaRPr/>
          </a:p>
        </p:txBody>
      </p:sp>
      <p:sp>
        <p:nvSpPr>
          <p:cNvPr id="4" name="Text Placeholder 3" hidden="0"/>
          <p:cNvSpPr>
            <a:spLocks noGrp="1"/>
          </p:cNvSpPr>
          <p:nvPr isPhoto="0" userDrawn="0">
            <p:ph type="body" sz="quarter" idx="16" hasCustomPrompt="0"/>
          </p:nvPr>
        </p:nvSpPr>
        <p:spPr bwMode="auto">
          <a:xfrm>
            <a:off x="4608513" y="3744000"/>
            <a:ext cx="3319462" cy="1093113"/>
          </a:xfrm>
        </p:spPr>
        <p:txBody>
          <a:bodyPr/>
          <a:lstStyle>
            <a:lvl2pPr marL="266700" indent="-266700">
              <a:defRPr/>
            </a:lvl2pPr>
            <a:lvl3pPr marL="266700" indent="-266700">
              <a:defRPr/>
            </a:lvl3pPr>
          </a:lstStyle>
          <a:p>
            <a:pPr lvl="0">
              <a:defRPr/>
            </a:pPr>
            <a:r>
              <a:rPr lang="en-GB"/>
              <a:t>Click to edit Master text styles</a:t>
            </a:r>
            <a:endParaRPr/>
          </a:p>
        </p:txBody>
      </p:sp>
      <p:sp>
        <p:nvSpPr>
          <p:cNvPr id="2" name="Titel 1" hidden="0"/>
          <p:cNvSpPr>
            <a:spLocks noGrp="1"/>
          </p:cNvSpPr>
          <p:nvPr isPhoto="0" userDrawn="0">
            <p:ph type="title" hasCustomPrompt="0"/>
          </p:nvPr>
        </p:nvSpPr>
        <p:spPr bwMode="auto"/>
        <p:txBody>
          <a:bodyPr/>
          <a:lstStyle/>
          <a:p>
            <a:pPr>
              <a:defRPr/>
            </a:pPr>
            <a:r>
              <a:rPr lang="en-GB"/>
              <a:t>Click to edit Master title style</a:t>
            </a:r>
            <a:endParaRPr lang="de-DE"/>
          </a:p>
        </p:txBody>
      </p:sp>
      <p:sp>
        <p:nvSpPr>
          <p:cNvPr id="5" name="Foliennummernplatzhalter 6" hidden="0"/>
          <p:cNvSpPr>
            <a:spLocks noGrp="1"/>
          </p:cNvSpPr>
          <p:nvPr isPhoto="0" userDrawn="0">
            <p:ph type="sldNum" sz="quarter" idx="17"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tx" userDrawn="1">
  <p:cSld name="7_Titel und Inhalt">
    <p:spTree>
      <p:nvGrpSpPr>
        <p:cNvPr id="1" name="" hidden="0"/>
        <p:cNvGrpSpPr/>
        <p:nvPr isPhoto="0" userDrawn="0"/>
      </p:nvGrpSpPr>
      <p:grpSpPr bwMode="auto">
        <a:xfrm>
          <a:off x="0" y="0"/>
          <a:ext cx="0" cy="0"/>
          <a:chOff x="0" y="0"/>
          <a:chExt cx="0" cy="0"/>
        </a:xfrm>
      </p:grpSpPr>
      <p:pic>
        <p:nvPicPr>
          <p:cNvPr id="3" name="Grafik 2" descr="Ein Bild, das Screenshot, Text enthält.&#10;&#10;Automatisch generierte Beschreibung" hidden="0"/>
          <p:cNvPicPr>
            <a:picLocks noChangeAspect="1"/>
          </p:cNvPicPr>
          <p:nvPr isPhoto="0" userDrawn="1"/>
        </p:nvPicPr>
        <p:blipFill>
          <a:blip r:embed="rId2"/>
          <a:stretch/>
        </p:blipFill>
        <p:spPr bwMode="auto">
          <a:xfrm>
            <a:off x="0" y="0"/>
            <a:ext cx="9144000" cy="5143500"/>
          </a:xfrm>
          <a:prstGeom prst="rect">
            <a:avLst/>
          </a:prstGeom>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tx" userDrawn="1">
  <p:cSld name="8_Titel und Inhalt">
    <p:spTree>
      <p:nvGrpSpPr>
        <p:cNvPr id="1" name="" hidden="0"/>
        <p:cNvGrpSpPr/>
        <p:nvPr isPhoto="0" userDrawn="0"/>
      </p:nvGrpSpPr>
      <p:grpSpPr bwMode="auto">
        <a:xfrm>
          <a:off x="0" y="0"/>
          <a:ext cx="0" cy="0"/>
          <a:chOff x="0" y="0"/>
          <a:chExt cx="0" cy="0"/>
        </a:xfrm>
      </p:grpSpPr>
      <p:pic>
        <p:nvPicPr>
          <p:cNvPr id="3" name="Grafik 2" descr="Ein Bild, das Screenshot, Text enthält.&#10;&#10;Automatisch generierte Beschreibung" hidden="0"/>
          <p:cNvPicPr>
            <a:picLocks noChangeAspect="1"/>
          </p:cNvPicPr>
          <p:nvPr isPhoto="0" userDrawn="1"/>
        </p:nvPicPr>
        <p:blipFill>
          <a:blip r:embed="rId2"/>
          <a:stretch/>
        </p:blipFill>
        <p:spPr bwMode="auto">
          <a:xfrm>
            <a:off x="0" y="0"/>
            <a:ext cx="9144000" cy="51435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itelfolie_2">
    <p:spTree>
      <p:nvGrpSpPr>
        <p:cNvPr id="1" name="" hidden="0"/>
        <p:cNvGrpSpPr/>
        <p:nvPr isPhoto="0" userDrawn="0"/>
      </p:nvGrpSpPr>
      <p:grpSpPr bwMode="auto">
        <a:xfrm>
          <a:off x="0" y="0"/>
          <a:ext cx="0" cy="0"/>
          <a:chOff x="0" y="0"/>
          <a:chExt cx="0" cy="0"/>
        </a:xfrm>
      </p:grpSpPr>
      <p:pic>
        <p:nvPicPr>
          <p:cNvPr id="4" name="Picture 3" hidden="0"/>
          <p:cNvPicPr>
            <a:picLocks noChangeAspect="1"/>
          </p:cNvPicPr>
          <p:nvPr isPhoto="0" userDrawn="1"/>
        </p:nvPicPr>
        <p:blipFill>
          <a:blip r:embed="rId2"/>
          <a:stretch/>
        </p:blipFill>
        <p:spPr bwMode="auto">
          <a:xfrm>
            <a:off x="-6384" y="-8031"/>
            <a:ext cx="9169568" cy="5157882"/>
          </a:xfrm>
          <a:prstGeom prst="rect">
            <a:avLst/>
          </a:prstGeom>
        </p:spPr>
      </p:pic>
      <p:sp>
        <p:nvSpPr>
          <p:cNvPr id="2" name="Title 1" descr="Insert Title" hidden="0"/>
          <p:cNvSpPr>
            <a:spLocks noGrp="1"/>
          </p:cNvSpPr>
          <p:nvPr isPhoto="0" userDrawn="0">
            <p:ph type="ctrTitle" hasCustomPrompt="0"/>
          </p:nvPr>
        </p:nvSpPr>
        <p:spPr bwMode="auto">
          <a:xfrm>
            <a:off x="443232" y="1186560"/>
            <a:ext cx="5691120" cy="1790700"/>
          </a:xfrm>
          <a:prstGeom prst="rect">
            <a:avLst/>
          </a:prstGeom>
        </p:spPr>
        <p:txBody>
          <a:bodyPr anchor="b">
            <a:normAutofit/>
          </a:bodyPr>
          <a:lstStyle>
            <a:lvl1pPr marL="0" marR="0" indent="0" algn="l" defTabSz="457200">
              <a:lnSpc>
                <a:spcPct val="90000"/>
              </a:lnSpc>
              <a:spcBef>
                <a:spcPts val="0"/>
              </a:spcBef>
              <a:spcAft>
                <a:spcPts val="0"/>
              </a:spcAft>
              <a:buClrTx/>
              <a:buSzTx/>
              <a:buFontTx/>
              <a:buNone/>
              <a:defRPr lang="de-AT" sz="3500" b="0" i="0" u="none" strike="noStrike" cap="none" spc="-70">
                <a:ln>
                  <a:noFill/>
                </a:ln>
                <a:solidFill>
                  <a:srgbClr val="84C2CF"/>
                </a:solidFill>
                <a:latin typeface="Sarabun ExtraBold"/>
                <a:ea typeface="Sarabun ExtraBold"/>
                <a:cs typeface="Sarabun ExtraBold"/>
              </a:defRPr>
            </a:lvl1pPr>
          </a:lstStyle>
          <a:p>
            <a:pPr>
              <a:defRPr/>
            </a:pPr>
            <a:r>
              <a:rPr lang="en-GB"/>
              <a:t>Click to edit Master title style</a:t>
            </a:r>
            <a:endParaRPr lang="de-AT"/>
          </a:p>
        </p:txBody>
      </p:sp>
      <p:sp>
        <p:nvSpPr>
          <p:cNvPr id="3" name="Subtitle 2" hidden="0"/>
          <p:cNvSpPr>
            <a:spLocks noGrp="1"/>
          </p:cNvSpPr>
          <p:nvPr isPhoto="0" userDrawn="0">
            <p:ph type="subTitle" idx="1" hasCustomPrompt="0"/>
          </p:nvPr>
        </p:nvSpPr>
        <p:spPr bwMode="auto">
          <a:xfrm>
            <a:off x="443232" y="2991793"/>
            <a:ext cx="5733510" cy="1241822"/>
          </a:xfrm>
          <a:prstGeom prst="rect">
            <a:avLst/>
          </a:prstGeom>
        </p:spPr>
        <p:txBody>
          <a:bodyPr>
            <a:normAutofit/>
          </a:bodyPr>
          <a:lstStyle>
            <a:lvl1pPr marL="0" marR="0" indent="0" algn="l" defTabSz="457200">
              <a:lnSpc>
                <a:spcPct val="90000"/>
              </a:lnSpc>
              <a:spcBef>
                <a:spcPts val="0"/>
              </a:spcBef>
              <a:spcAft>
                <a:spcPts val="0"/>
              </a:spcAft>
              <a:buClrTx/>
              <a:buSzTx/>
              <a:buFontTx/>
              <a:buNone/>
              <a:defRPr lang="de-AT" sz="2900" b="0" i="0" u="none" strike="noStrike" cap="none" spc="-57">
                <a:ln>
                  <a:noFill/>
                </a:ln>
                <a:solidFill>
                  <a:srgbClr val="84C2CF"/>
                </a:solidFill>
                <a:latin typeface="Sarabun Light"/>
                <a:ea typeface="Sarabun Light"/>
                <a:cs typeface="Sarabun Light"/>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a:defRPr/>
            </a:pPr>
            <a:r>
              <a:rPr lang="en-GB"/>
              <a:t>Click to edit Master subtitle style</a:t>
            </a:r>
            <a:endParaRPr lang="de-A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type="tx" userDrawn="1">
  <p:cSld name="9_Titel und Inhalt">
    <p:spTree>
      <p:nvGrpSpPr>
        <p:cNvPr id="1" name="" hidden="0"/>
        <p:cNvGrpSpPr/>
        <p:nvPr isPhoto="0" userDrawn="0"/>
      </p:nvGrpSpPr>
      <p:grpSpPr bwMode="auto">
        <a:xfrm>
          <a:off x="0" y="0"/>
          <a:ext cx="0" cy="0"/>
          <a:chOff x="0" y="0"/>
          <a:chExt cx="0" cy="0"/>
        </a:xfrm>
      </p:grpSpPr>
      <p:pic>
        <p:nvPicPr>
          <p:cNvPr id="4" name="Grafik 3" descr="Ein Bild, das Text, Screenshot enthält.&#10;&#10;Automatisch generierte Beschreibung" hidden="0"/>
          <p:cNvPicPr>
            <a:picLocks noChangeAspect="1"/>
          </p:cNvPicPr>
          <p:nvPr isPhoto="0" userDrawn="1"/>
        </p:nvPicPr>
        <p:blipFill>
          <a:blip r:embed="rId2"/>
          <a:stretch/>
        </p:blipFill>
        <p:spPr bwMode="auto">
          <a:xfrm>
            <a:off x="0" y="0"/>
            <a:ext cx="9144000" cy="51435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showMasterSp="0" userDrawn="1">
  <p:cSld name="Titelfolie_3">
    <p:spTree>
      <p:nvGrpSpPr>
        <p:cNvPr id="1" name="" hidden="0"/>
        <p:cNvGrpSpPr/>
        <p:nvPr isPhoto="0" userDrawn="0"/>
      </p:nvGrpSpPr>
      <p:grpSpPr bwMode="auto">
        <a:xfrm>
          <a:off x="0" y="0"/>
          <a:ext cx="0" cy="0"/>
          <a:chOff x="0" y="0"/>
          <a:chExt cx="0" cy="0"/>
        </a:xfrm>
      </p:grpSpPr>
      <p:pic>
        <p:nvPicPr>
          <p:cNvPr id="2" name="Picture 1" hidden="0"/>
          <p:cNvPicPr>
            <a:picLocks noChangeAspect="1"/>
          </p:cNvPicPr>
          <p:nvPr isPhoto="0" userDrawn="1"/>
        </p:nvPicPr>
        <p:blipFill>
          <a:blip r:embed="rId2"/>
          <a:stretch/>
        </p:blipFill>
        <p:spPr bwMode="auto">
          <a:xfrm>
            <a:off x="-6384" y="-8031"/>
            <a:ext cx="9169568" cy="5157882"/>
          </a:xfrm>
          <a:prstGeom prst="rect">
            <a:avLst/>
          </a:prstGeom>
        </p:spPr>
      </p:pic>
      <p:sp>
        <p:nvSpPr>
          <p:cNvPr id="9" name="Textplatzhalter 8" hidden="0"/>
          <p:cNvSpPr>
            <a:spLocks noGrp="1"/>
          </p:cNvSpPr>
          <p:nvPr isPhoto="0" userDrawn="0">
            <p:ph type="body" sz="quarter" idx="10" hasCustomPrompt="0"/>
          </p:nvPr>
        </p:nvSpPr>
        <p:spPr bwMode="auto">
          <a:xfrm>
            <a:off x="596041" y="517525"/>
            <a:ext cx="6537490" cy="1250950"/>
          </a:xfrm>
        </p:spPr>
        <p:txBody>
          <a:bodyPr/>
          <a:lstStyle>
            <a:lvl1pPr>
              <a:defRPr lang="de-DE" sz="3500" b="0" i="0" u="none" strike="noStrike" cap="none" spc="-70">
                <a:ln>
                  <a:noFill/>
                </a:ln>
                <a:solidFill>
                  <a:srgbClr val="FFFFFF"/>
                </a:solidFill>
                <a:latin typeface="Sarabun ExtraBold"/>
                <a:ea typeface="Sarabun ExtraBold"/>
                <a:cs typeface="Sarabun ExtraBold"/>
              </a:defRPr>
            </a:lvl1pPr>
          </a:lstStyle>
          <a:p>
            <a:pPr lvl="0">
              <a:defRPr/>
            </a:pPr>
            <a:r>
              <a:rPr lang="en-GB"/>
              <a:t>Click to edit Master text styles</a:t>
            </a:r>
            <a:endParaRPr/>
          </a:p>
        </p:txBody>
      </p:sp>
      <p:sp>
        <p:nvSpPr>
          <p:cNvPr id="13" name="Textplatzhalter 6" hidden="0"/>
          <p:cNvSpPr>
            <a:spLocks noGrp="1"/>
          </p:cNvSpPr>
          <p:nvPr isPhoto="0" userDrawn="0">
            <p:ph type="body" sz="quarter" idx="12" hasCustomPrompt="0"/>
          </p:nvPr>
        </p:nvSpPr>
        <p:spPr bwMode="auto">
          <a:xfrm>
            <a:off x="443232" y="4709496"/>
            <a:ext cx="2515868" cy="200055"/>
          </a:xfrm>
        </p:spPr>
        <p:txBody>
          <a:bodyPr>
            <a:noAutofit/>
          </a:bodyPr>
          <a:lstStyle>
            <a:lvl1pPr marL="0" marR="0" indent="0" algn="l" defTabSz="457200">
              <a:lnSpc>
                <a:spcPct val="100000"/>
              </a:lnSpc>
              <a:spcBef>
                <a:spcPts val="0"/>
              </a:spcBef>
              <a:spcAft>
                <a:spcPts val="0"/>
              </a:spcAft>
              <a:buClrTx/>
              <a:buSzTx/>
              <a:buFontTx/>
              <a:buNone/>
              <a:defRPr lang="de-DE" sz="700" b="0" i="0" u="none" strike="noStrike" cap="all" spc="7">
                <a:ln>
                  <a:noFill/>
                </a:ln>
                <a:solidFill>
                  <a:schemeClr val="bg1"/>
                </a:solidFill>
                <a:latin typeface="Sarabun"/>
                <a:ea typeface="+mn-ea"/>
                <a:cs typeface="Sarabun"/>
              </a:defRPr>
            </a:lvl1pPr>
          </a:lstStyle>
          <a:p>
            <a:pPr lvl="0">
              <a:defRPr/>
            </a:pPr>
            <a:r>
              <a:rPr lang="en-GB"/>
              <a:t>Click to edit Master text styles</a:t>
            </a:r>
            <a:endParaRPr/>
          </a:p>
        </p:txBody>
      </p:sp>
      <p:sp>
        <p:nvSpPr>
          <p:cNvPr id="15" name="Textplatzhalter 14" hidden="0"/>
          <p:cNvSpPr>
            <a:spLocks noGrp="1"/>
          </p:cNvSpPr>
          <p:nvPr isPhoto="0" userDrawn="0">
            <p:ph type="body" sz="quarter" idx="13" hasCustomPrompt="0"/>
          </p:nvPr>
        </p:nvSpPr>
        <p:spPr bwMode="auto">
          <a:xfrm>
            <a:off x="596041" y="1768475"/>
            <a:ext cx="6537490" cy="803275"/>
          </a:xfrm>
        </p:spPr>
        <p:txBody>
          <a:bodyPr/>
          <a:lstStyle>
            <a:lvl1pPr>
              <a:defRPr lang="de-DE" sz="2900" b="0" i="0" u="none" strike="noStrike" cap="none" spc="-57">
                <a:ln>
                  <a:noFill/>
                </a:ln>
                <a:solidFill>
                  <a:srgbClr val="FFFFFF"/>
                </a:solidFill>
                <a:latin typeface="Sarabun Light"/>
                <a:ea typeface="Sarabun Light"/>
                <a:cs typeface="Sarabun Light"/>
              </a:defRPr>
            </a:lvl1pPr>
            <a:lvl2pPr marL="0" indent="0">
              <a:buNone/>
              <a:defRPr/>
            </a:lvl2pPr>
          </a:lstStyle>
          <a:p>
            <a:pPr marL="0" marR="0" lvl="0" indent="0" algn="l" defTabSz="457200">
              <a:lnSpc>
                <a:spcPct val="90000"/>
              </a:lnSpc>
              <a:spcBef>
                <a:spcPts val="0"/>
              </a:spcBef>
              <a:spcAft>
                <a:spcPts val="0"/>
              </a:spcAft>
              <a:buClrTx/>
              <a:buSzTx/>
              <a:buFontTx/>
              <a:buNone/>
              <a:defRPr/>
            </a:pPr>
            <a:r>
              <a:rPr lang="en-GB"/>
              <a:t>Click to edit Master text styles</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Nur Titel, Kapitelüberschrift">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title" hasCustomPrompt="0"/>
          </p:nvPr>
        </p:nvSpPr>
        <p:spPr bwMode="auto"/>
        <p:txBody>
          <a:bodyPr/>
          <a:lstStyle/>
          <a:p>
            <a:pPr>
              <a:defRPr/>
            </a:pPr>
            <a:r>
              <a:rPr lang="en-GB"/>
              <a:t>Click to edit Master title style</a:t>
            </a:r>
            <a:endParaRPr lang="de-DE"/>
          </a:p>
        </p:txBody>
      </p:sp>
      <p:sp>
        <p:nvSpPr>
          <p:cNvPr id="3" name="Foliennummer" hidden="0"/>
          <p:cNvSpPr txBox="1">
            <a:spLocks noGrp="1"/>
          </p:cNvSpPr>
          <p:nvPr isPhoto="0" userDrawn="0">
            <p:ph type="sldNum" sz="quarter" idx="2" hasCustomPrompt="0"/>
          </p:nvPr>
        </p:nvSpPr>
        <p:spPr bwMode="auto">
          <a:xfrm>
            <a:off x="8667362" y="4781006"/>
            <a:ext cx="267059" cy="253916"/>
          </a:xfrm>
          <a:prstGeom prst="rect">
            <a:avLst/>
          </a:prstGeom>
          <a:ln w="12700">
            <a:miter lim="400000"/>
          </a:ln>
        </p:spPr>
        <p:txBody>
          <a:bodyPr wrap="none" lIns="45719" rIns="45719" anchor="ctr">
            <a:spAutoFit/>
          </a:bodyPr>
          <a:lstStyle>
            <a:lvl1pPr algn="r">
              <a:defRPr sz="1000" b="0" i="0">
                <a:solidFill>
                  <a:srgbClr val="636362"/>
                </a:solidFill>
                <a:latin typeface="Sarabun Light"/>
                <a:cs typeface="Sarabun Light"/>
              </a:defRPr>
            </a:lvl1pPr>
          </a:lstStyle>
          <a:p>
            <a:pPr>
              <a:defRPr/>
            </a:pPr>
            <a:fld id="{86CB4B4D-7CA3-9044-876B-883B54F8677D}" type="slidenum">
              <a:rPr/>
              <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itel und Text_1">
    <p:spTree>
      <p:nvGrpSpPr>
        <p:cNvPr id="1" name="" hidden="0"/>
        <p:cNvGrpSpPr/>
        <p:nvPr isPhoto="0" userDrawn="0"/>
      </p:nvGrpSpPr>
      <p:grpSpPr bwMode="auto">
        <a:xfrm>
          <a:off x="0" y="0"/>
          <a:ext cx="0" cy="0"/>
          <a:chOff x="0" y="0"/>
          <a:chExt cx="0" cy="0"/>
        </a:xfrm>
      </p:grpSpPr>
      <p:sp>
        <p:nvSpPr>
          <p:cNvPr id="7" name="Foliennummernplatzhalter 6" hidden="0"/>
          <p:cNvSpPr>
            <a:spLocks noGrp="1"/>
          </p:cNvSpPr>
          <p:nvPr isPhoto="0" userDrawn="0">
            <p:ph type="sldNum" sz="quarter" idx="13"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
        <p:nvSpPr>
          <p:cNvPr id="2" name="Titel 1" hidden="0"/>
          <p:cNvSpPr>
            <a:spLocks noGrp="1"/>
          </p:cNvSpPr>
          <p:nvPr isPhoto="0" userDrawn="0">
            <p:ph type="title" hasCustomPrompt="0"/>
          </p:nvPr>
        </p:nvSpPr>
        <p:spPr bwMode="auto"/>
        <p:txBody>
          <a:bodyPr/>
          <a:lstStyle/>
          <a:p>
            <a:pPr>
              <a:defRPr/>
            </a:pPr>
            <a:r>
              <a:rPr lang="en-GB"/>
              <a:t>Click to edit Master title style</a:t>
            </a:r>
            <a:endParaRPr lang="de-DE"/>
          </a:p>
        </p:txBody>
      </p:sp>
      <p:sp>
        <p:nvSpPr>
          <p:cNvPr id="4" name="Textplatzhalter 3" hidden="0"/>
          <p:cNvSpPr>
            <a:spLocks noGrp="1"/>
          </p:cNvSpPr>
          <p:nvPr isPhoto="0" userDrawn="0">
            <p:ph type="body" sz="quarter" idx="14" hasCustomPrompt="0"/>
          </p:nvPr>
        </p:nvSpPr>
        <p:spPr bwMode="auto">
          <a:xfrm>
            <a:off x="339725" y="1138238"/>
            <a:ext cx="8350250" cy="3614737"/>
          </a:xfrm>
        </p:spPr>
        <p:txBody>
          <a:bodyP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Bild">
    <p:spTree>
      <p:nvGrpSpPr>
        <p:cNvPr id="1" name="" hidden="0"/>
        <p:cNvGrpSpPr/>
        <p:nvPr isPhoto="0" userDrawn="0"/>
      </p:nvGrpSpPr>
      <p:grpSpPr bwMode="auto">
        <a:xfrm>
          <a:off x="0" y="0"/>
          <a:ext cx="0" cy="0"/>
          <a:chOff x="0" y="0"/>
          <a:chExt cx="0" cy="0"/>
        </a:xfrm>
      </p:grpSpPr>
      <p:pic>
        <p:nvPicPr>
          <p:cNvPr id="3" name="Picture 2" hidden="0"/>
          <p:cNvPicPr>
            <a:picLocks noChangeAspect="1"/>
          </p:cNvPicPr>
          <p:nvPr isPhoto="0" userDrawn="1"/>
        </p:nvPicPr>
        <p:blipFill>
          <a:blip r:embed="rId2"/>
          <a:stretch/>
        </p:blipFill>
        <p:spPr bwMode="auto">
          <a:xfrm>
            <a:off x="-4756" y="-8490"/>
            <a:ext cx="9166311" cy="5158798"/>
          </a:xfrm>
          <a:prstGeom prst="rect">
            <a:avLst/>
          </a:prstGeom>
        </p:spPr>
      </p:pic>
      <p:sp>
        <p:nvSpPr>
          <p:cNvPr id="9" name="Picture Placeholder 8" hidden="0"/>
          <p:cNvSpPr>
            <a:spLocks noGrp="1"/>
          </p:cNvSpPr>
          <p:nvPr isPhoto="0" userDrawn="0">
            <p:ph type="pic" sz="quarter" idx="14" hasCustomPrompt="0"/>
          </p:nvPr>
        </p:nvSpPr>
        <p:spPr bwMode="auto">
          <a:xfrm>
            <a:off x="-4763" y="-7939"/>
            <a:ext cx="9166226" cy="5083437"/>
          </a:xfrm>
        </p:spPr>
        <p:txBody>
          <a:bodyPr/>
          <a:lstStyle/>
          <a:p>
            <a:pPr>
              <a:defRPr/>
            </a:pPr>
            <a:endParaRPr/>
          </a:p>
        </p:txBody>
      </p:sp>
      <p:sp>
        <p:nvSpPr>
          <p:cNvPr id="2" name="Foliennummernplatzhalter 6" hidden="0"/>
          <p:cNvSpPr>
            <a:spLocks noGrp="1"/>
          </p:cNvSpPr>
          <p:nvPr isPhoto="0" userDrawn="0">
            <p:ph type="sldNum" sz="quarter" idx="13"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1_Text und Bild">
    <p:spTree>
      <p:nvGrpSpPr>
        <p:cNvPr id="1" name="" hidden="0"/>
        <p:cNvGrpSpPr/>
        <p:nvPr isPhoto="0" userDrawn="0"/>
      </p:nvGrpSpPr>
      <p:grpSpPr bwMode="auto">
        <a:xfrm>
          <a:off x="0" y="0"/>
          <a:ext cx="0" cy="0"/>
          <a:chOff x="0" y="0"/>
          <a:chExt cx="0" cy="0"/>
        </a:xfrm>
      </p:grpSpPr>
      <p:pic>
        <p:nvPicPr>
          <p:cNvPr id="3" name="Picture 2" hidden="0"/>
          <p:cNvPicPr>
            <a:picLocks noChangeAspect="1"/>
          </p:cNvPicPr>
          <p:nvPr isPhoto="0" userDrawn="1"/>
        </p:nvPicPr>
        <p:blipFill>
          <a:blip r:embed="rId2"/>
          <a:stretch/>
        </p:blipFill>
        <p:spPr bwMode="auto">
          <a:xfrm>
            <a:off x="-4756" y="-8490"/>
            <a:ext cx="9166311" cy="5158798"/>
          </a:xfrm>
          <a:prstGeom prst="rect">
            <a:avLst/>
          </a:prstGeom>
        </p:spPr>
      </p:pic>
      <p:sp>
        <p:nvSpPr>
          <p:cNvPr id="10" name="Picture Placeholder 9" hidden="0"/>
          <p:cNvSpPr>
            <a:spLocks noGrp="1"/>
          </p:cNvSpPr>
          <p:nvPr isPhoto="0" userDrawn="0">
            <p:ph type="pic" sz="quarter" idx="14" hasCustomPrompt="0"/>
          </p:nvPr>
        </p:nvSpPr>
        <p:spPr bwMode="auto">
          <a:xfrm>
            <a:off x="4700587" y="0"/>
            <a:ext cx="4443413" cy="5070348"/>
          </a:xfrm>
        </p:spPr>
        <p:txBody>
          <a:bodyPr/>
          <a:lstStyle/>
          <a:p>
            <a:pPr>
              <a:defRPr/>
            </a:pPr>
            <a:endParaRPr/>
          </a:p>
        </p:txBody>
      </p:sp>
      <p:sp>
        <p:nvSpPr>
          <p:cNvPr id="2" name="Text Placeholder 11" hidden="0"/>
          <p:cNvSpPr>
            <a:spLocks noGrp="1"/>
          </p:cNvSpPr>
          <p:nvPr isPhoto="0" userDrawn="0">
            <p:ph type="body" sz="quarter" idx="4294967295" hasCustomPrompt="0"/>
          </p:nvPr>
        </p:nvSpPr>
        <p:spPr bwMode="auto">
          <a:xfrm>
            <a:off x="339725" y="1406013"/>
            <a:ext cx="4103688" cy="3346962"/>
          </a:xfrm>
        </p:spPr>
        <p:txBody>
          <a:bodyPr/>
          <a:lstStyle/>
          <a:p>
            <a:pPr marL="342900" indent="-342900">
              <a:buFont typeface="Arial"/>
              <a:buChar char="•"/>
              <a:defRPr/>
            </a:pPr>
            <a:endParaRPr/>
          </a:p>
        </p:txBody>
      </p:sp>
      <p:sp>
        <p:nvSpPr>
          <p:cNvPr id="4" name="Titel 5" hidden="0"/>
          <p:cNvSpPr>
            <a:spLocks noGrp="1"/>
          </p:cNvSpPr>
          <p:nvPr isPhoto="0" userDrawn="0">
            <p:ph type="title" hasCustomPrompt="0"/>
          </p:nvPr>
        </p:nvSpPr>
        <p:spPr bwMode="auto">
          <a:xfrm>
            <a:off x="339891" y="86225"/>
            <a:ext cx="4103522" cy="969337"/>
          </a:xfrm>
        </p:spPr>
        <p:txBody>
          <a:bodyPr/>
          <a:lstStyle/>
          <a:p>
            <a:pPr>
              <a:defRPr/>
            </a:pPr>
            <a:r>
              <a:rPr lang="en-GB"/>
              <a:t>Click to edit Master title style</a:t>
            </a:r>
            <a:endParaRPr lang="de-DE"/>
          </a:p>
        </p:txBody>
      </p:sp>
      <p:sp>
        <p:nvSpPr>
          <p:cNvPr id="8" name="Foliennummernplatzhalter 6" hidden="0"/>
          <p:cNvSpPr>
            <a:spLocks noGrp="1"/>
          </p:cNvSpPr>
          <p:nvPr isPhoto="0" userDrawn="0">
            <p:ph type="sldNum" sz="quarter" idx="13"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itel und Text_2">
    <p:spTree>
      <p:nvGrpSpPr>
        <p:cNvPr id="1" name="" hidden="0"/>
        <p:cNvGrpSpPr/>
        <p:nvPr isPhoto="0" userDrawn="0"/>
      </p:nvGrpSpPr>
      <p:grpSpPr bwMode="auto">
        <a:xfrm>
          <a:off x="0" y="0"/>
          <a:ext cx="0" cy="0"/>
          <a:chOff x="0" y="0"/>
          <a:chExt cx="0" cy="0"/>
        </a:xfrm>
      </p:grpSpPr>
      <p:pic>
        <p:nvPicPr>
          <p:cNvPr id="3" name="Picture 2" hidden="0"/>
          <p:cNvPicPr>
            <a:picLocks noChangeAspect="1"/>
          </p:cNvPicPr>
          <p:nvPr isPhoto="0" userDrawn="1"/>
        </p:nvPicPr>
        <p:blipFill>
          <a:blip r:embed="rId2"/>
          <a:stretch/>
        </p:blipFill>
        <p:spPr bwMode="auto">
          <a:xfrm>
            <a:off x="0" y="0"/>
            <a:ext cx="9171200" cy="5158800"/>
          </a:xfrm>
          <a:prstGeom prst="rect">
            <a:avLst/>
          </a:prstGeom>
        </p:spPr>
      </p:pic>
      <p:sp>
        <p:nvSpPr>
          <p:cNvPr id="9" name="Inhaltsplatzhalter 8" hidden="0"/>
          <p:cNvSpPr>
            <a:spLocks noGrp="1"/>
          </p:cNvSpPr>
          <p:nvPr isPhoto="0" userDrawn="0">
            <p:ph sz="quarter" idx="14" hasCustomPrompt="0"/>
          </p:nvPr>
        </p:nvSpPr>
        <p:spPr bwMode="auto">
          <a:xfrm>
            <a:off x="343958" y="1078167"/>
            <a:ext cx="8352200" cy="3111500"/>
          </a:xfrm>
        </p:spPr>
        <p:txBody>
          <a:bodyPr/>
          <a:lstStyle>
            <a:lvl1pPr>
              <a:defRPr>
                <a:solidFill>
                  <a:schemeClr val="bg1"/>
                </a:solidFill>
              </a:defRPr>
            </a:lvl1pPr>
            <a:lvl2pPr marL="292099" indent="-292099">
              <a:buClrTx/>
              <a:buSzPct val="100000"/>
              <a:buFont typeface="Arial"/>
              <a:buChar char="•"/>
              <a:defRPr lang="de-DE" sz="2400" b="0" i="0" u="none" strike="noStrike" cap="none" spc="0">
                <a:ln>
                  <a:noFill/>
                </a:ln>
                <a:solidFill>
                  <a:schemeClr val="bg1"/>
                </a:solidFill>
                <a:latin typeface="Sarabun Light"/>
                <a:ea typeface="Sarabun Light"/>
                <a:cs typeface="Sarabun Light"/>
              </a:defRPr>
            </a:lvl2pPr>
            <a:lvl3pPr marL="539750" indent="-273050">
              <a:buClrTx/>
              <a:buFont typeface="Arial"/>
              <a:buChar char="•"/>
              <a:defRPr>
                <a:solidFill>
                  <a:schemeClr val="bg1"/>
                </a:solidFill>
              </a:defRPr>
            </a:lvl3pPr>
            <a:lvl4pPr marL="996950" indent="-457200">
              <a:buClrTx/>
              <a:buFont typeface="Arial"/>
              <a:buChar char="•"/>
              <a:defRPr>
                <a:solidFill>
                  <a:schemeClr val="bg1"/>
                </a:solidFill>
              </a:defRPr>
            </a:lvl4pPr>
            <a:lvl5pPr marL="984250" indent="-184150">
              <a:buClrTx/>
              <a:buFont typeface="Arial"/>
              <a:buChar char="•"/>
              <a:defRPr>
                <a:solidFill>
                  <a:schemeClr val="bg1"/>
                </a:solidFill>
              </a:defRPr>
            </a:lvl5pP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de-DE"/>
          </a:p>
        </p:txBody>
      </p:sp>
      <p:sp>
        <p:nvSpPr>
          <p:cNvPr id="6" name="Titel 5" hidden="0"/>
          <p:cNvSpPr>
            <a:spLocks noGrp="1"/>
          </p:cNvSpPr>
          <p:nvPr isPhoto="0" userDrawn="0">
            <p:ph type="title" hasCustomPrompt="0"/>
          </p:nvPr>
        </p:nvSpPr>
        <p:spPr bwMode="auto"/>
        <p:txBody>
          <a:bodyPr/>
          <a:lstStyle/>
          <a:p>
            <a:pPr>
              <a:defRPr/>
            </a:pPr>
            <a:r>
              <a:rPr lang="en-GB"/>
              <a:t>Click to edit Master title style</a:t>
            </a:r>
            <a:endParaRPr lang="de-DE"/>
          </a:p>
        </p:txBody>
      </p:sp>
      <p:sp>
        <p:nvSpPr>
          <p:cNvPr id="4" name="Rechteck" hidden="0"/>
          <p:cNvSpPr/>
          <p:nvPr isPhoto="0" userDrawn="1"/>
        </p:nvSpPr>
        <p:spPr bwMode="auto">
          <a:xfrm>
            <a:off x="453475" y="846523"/>
            <a:ext cx="888312" cy="33235"/>
          </a:xfrm>
          <a:prstGeom prst="rect">
            <a:avLst/>
          </a:prstGeom>
          <a:solidFill>
            <a:srgbClr val="84C2CF"/>
          </a:solidFill>
          <a:ln w="12700">
            <a:miter lim="400000"/>
          </a:ln>
        </p:spPr>
        <p:txBody>
          <a:bodyPr lIns="45719" rIns="45719" anchor="ctr"/>
          <a:lstStyle/>
          <a:p>
            <a:pPr>
              <a:defRPr/>
            </a:pPr>
            <a:endParaRPr/>
          </a:p>
        </p:txBody>
      </p:sp>
      <p:sp>
        <p:nvSpPr>
          <p:cNvPr id="2" name="Foliennummernplatzhalter 6" hidden="0"/>
          <p:cNvSpPr>
            <a:spLocks noGrp="1"/>
          </p:cNvSpPr>
          <p:nvPr isPhoto="0" userDrawn="0">
            <p:ph type="sldNum" sz="quarter" idx="13"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userDrawn="1">
  <p:cSld name="Titel 2 Objekte oder Text">
    <p:spTree>
      <p:nvGrpSpPr>
        <p:cNvPr id="1" name="" hidden="0"/>
        <p:cNvGrpSpPr/>
        <p:nvPr isPhoto="0" userDrawn="0"/>
      </p:nvGrpSpPr>
      <p:grpSpPr bwMode="auto">
        <a:xfrm>
          <a:off x="0" y="0"/>
          <a:ext cx="0" cy="0"/>
          <a:chOff x="0" y="0"/>
          <a:chExt cx="0" cy="0"/>
        </a:xfrm>
      </p:grpSpPr>
      <p:sp>
        <p:nvSpPr>
          <p:cNvPr id="8" name="Inhaltsplatzhalter 7" hidden="0"/>
          <p:cNvSpPr>
            <a:spLocks noGrp="1"/>
          </p:cNvSpPr>
          <p:nvPr isPhoto="0" userDrawn="0">
            <p:ph sz="quarter" idx="13" hasCustomPrompt="0"/>
          </p:nvPr>
        </p:nvSpPr>
        <p:spPr bwMode="auto">
          <a:xfrm>
            <a:off x="4572000" y="1138988"/>
            <a:ext cx="4140000" cy="3182100"/>
          </a:xfrm>
        </p:spPr>
        <p:txBody>
          <a:bodyPr anchor="t"/>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de-DE"/>
          </a:p>
        </p:txBody>
      </p:sp>
      <p:sp>
        <p:nvSpPr>
          <p:cNvPr id="10" name="Inhaltsplatzhalter 9" hidden="0"/>
          <p:cNvSpPr>
            <a:spLocks noGrp="1"/>
          </p:cNvSpPr>
          <p:nvPr isPhoto="0" userDrawn="0">
            <p:ph sz="quarter" idx="14" hasCustomPrompt="0"/>
          </p:nvPr>
        </p:nvSpPr>
        <p:spPr bwMode="auto">
          <a:xfrm>
            <a:off x="339891" y="1138988"/>
            <a:ext cx="4160109" cy="3181011"/>
          </a:xfrm>
        </p:spPr>
        <p:txBody>
          <a:bodyPr anchor="t"/>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de-DE"/>
          </a:p>
        </p:txBody>
      </p:sp>
      <p:sp>
        <p:nvSpPr>
          <p:cNvPr id="2" name="Titel 1" hidden="0"/>
          <p:cNvSpPr>
            <a:spLocks noGrp="1"/>
          </p:cNvSpPr>
          <p:nvPr isPhoto="0" userDrawn="0">
            <p:ph type="title" hasCustomPrompt="0"/>
          </p:nvPr>
        </p:nvSpPr>
        <p:spPr bwMode="auto"/>
        <p:txBody>
          <a:bodyPr/>
          <a:lstStyle/>
          <a:p>
            <a:pPr>
              <a:defRPr/>
            </a:pPr>
            <a:r>
              <a:rPr lang="en-GB"/>
              <a:t>Click to edit Master title style</a:t>
            </a:r>
            <a:endParaRPr lang="de-DE"/>
          </a:p>
        </p:txBody>
      </p:sp>
      <p:sp>
        <p:nvSpPr>
          <p:cNvPr id="3" name="Foliennummernplatzhalter 6" hidden="0"/>
          <p:cNvSpPr>
            <a:spLocks noGrp="1"/>
          </p:cNvSpPr>
          <p:nvPr isPhoto="0" userDrawn="0">
            <p:ph type="sldNum" sz="quarter" idx="15" hasCustomPrompt="0"/>
          </p:nvPr>
        </p:nvSpPr>
        <p:spPr bwMode="auto">
          <a:xfrm>
            <a:off x="8689975" y="4766177"/>
            <a:ext cx="267059" cy="253916"/>
          </a:xfrm>
          <a:prstGeom prst="rect">
            <a:avLst/>
          </a:prstGeom>
        </p:spPr>
        <p:txBody>
          <a:bodyPr/>
          <a:lstStyle>
            <a:lvl1pPr>
              <a:defRPr sz="1000" b="0" i="0">
                <a:solidFill>
                  <a:srgbClr val="636362"/>
                </a:solidFill>
                <a:latin typeface="Sarabun Light"/>
                <a:cs typeface="Sarabun Light"/>
              </a:defRPr>
            </a:lvl1pPr>
          </a:lstStyle>
          <a:p>
            <a:pPr>
              <a:defRPr/>
            </a:pPr>
            <a:fld id="{86CB4B4D-7CA3-9044-876B-883B54F8677D}" type="slidenum">
              <a:rPr lang="de-AT"/>
              <a:t/>
            </a:fld>
            <a:endParaRPr lang="de-AT"/>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rgbClr val="FFFFFF"/>
        </a:solidFill>
      </p:bgPr>
    </p:bg>
    <p:spTree>
      <p:nvGrpSpPr>
        <p:cNvPr id="1" name="" hidden="0"/>
        <p:cNvGrpSpPr/>
        <p:nvPr isPhoto="0" userDrawn="0"/>
      </p:nvGrpSpPr>
      <p:grpSpPr bwMode="auto">
        <a:xfrm>
          <a:off x="0" y="0"/>
          <a:ext cx="0" cy="0"/>
          <a:chOff x="0" y="0"/>
          <a:chExt cx="0" cy="0"/>
        </a:xfrm>
      </p:grpSpPr>
      <p:pic>
        <p:nvPicPr>
          <p:cNvPr id="6" name="Picture 5" descr="A picture containing graphical user interface&#10;&#10;Description automatically generated" hidden="0"/>
          <p:cNvPicPr>
            <a:picLocks noChangeAspect="1"/>
          </p:cNvPicPr>
          <p:nvPr isPhoto="0" userDrawn="1"/>
        </p:nvPicPr>
        <p:blipFill>
          <a:blip r:embed="rId22"/>
          <a:stretch/>
        </p:blipFill>
        <p:spPr bwMode="auto">
          <a:xfrm>
            <a:off x="-7200" y="-8490"/>
            <a:ext cx="9171200" cy="5158800"/>
          </a:xfrm>
          <a:prstGeom prst="rect">
            <a:avLst/>
          </a:prstGeom>
        </p:spPr>
      </p:pic>
      <p:sp>
        <p:nvSpPr>
          <p:cNvPr id="5" name="Foliennummer" hidden="0"/>
          <p:cNvSpPr txBox="1">
            <a:spLocks noGrp="1"/>
          </p:cNvSpPr>
          <p:nvPr isPhoto="0" userDrawn="0">
            <p:ph type="sldNum" sz="quarter" idx="2" hasCustomPrompt="0"/>
          </p:nvPr>
        </p:nvSpPr>
        <p:spPr bwMode="auto">
          <a:xfrm>
            <a:off x="8667362" y="4781006"/>
            <a:ext cx="267059" cy="253916"/>
          </a:xfrm>
          <a:prstGeom prst="rect">
            <a:avLst/>
          </a:prstGeom>
          <a:ln w="12700">
            <a:miter lim="400000"/>
          </a:ln>
        </p:spPr>
        <p:txBody>
          <a:bodyPr wrap="none" lIns="45719" rIns="45719" anchor="ctr">
            <a:spAutoFit/>
          </a:bodyPr>
          <a:lstStyle>
            <a:lvl1pPr algn="r">
              <a:defRPr sz="1000" b="0" i="0">
                <a:solidFill>
                  <a:srgbClr val="636362"/>
                </a:solidFill>
                <a:latin typeface="Sarabun Light"/>
                <a:cs typeface="Sarabun Light"/>
              </a:defRPr>
            </a:lvl1pPr>
          </a:lstStyle>
          <a:p>
            <a:pPr>
              <a:defRPr/>
            </a:pPr>
            <a:fld id="{86CB4B4D-7CA3-9044-876B-883B54F8677D}" type="slidenum">
              <a:rPr/>
              <a:t/>
            </a:fld>
            <a:endParaRPr/>
          </a:p>
        </p:txBody>
      </p:sp>
      <p:sp>
        <p:nvSpPr>
          <p:cNvPr id="2" name="Rechteck" hidden="0"/>
          <p:cNvSpPr/>
          <p:nvPr isPhoto="0" userDrawn="1"/>
        </p:nvSpPr>
        <p:spPr bwMode="auto">
          <a:xfrm>
            <a:off x="441118" y="846523"/>
            <a:ext cx="888312" cy="33235"/>
          </a:xfrm>
          <a:prstGeom prst="rect">
            <a:avLst/>
          </a:prstGeom>
          <a:solidFill>
            <a:srgbClr val="84C2CF"/>
          </a:solidFill>
          <a:ln w="12700">
            <a:miter lim="400000"/>
          </a:ln>
        </p:spPr>
        <p:txBody>
          <a:bodyPr lIns="45719" rIns="45719" anchor="ctr"/>
          <a:lstStyle/>
          <a:p>
            <a:pPr>
              <a:defRPr/>
            </a:pPr>
            <a:endParaRPr/>
          </a:p>
        </p:txBody>
      </p:sp>
      <p:sp>
        <p:nvSpPr>
          <p:cNvPr id="11" name="Textplatzhalter 10" hidden="0"/>
          <p:cNvSpPr>
            <a:spLocks noGrp="1"/>
          </p:cNvSpPr>
          <p:nvPr isPhoto="0" userDrawn="0">
            <p:ph type="body" idx="1" hasCustomPrompt="0"/>
          </p:nvPr>
        </p:nvSpPr>
        <p:spPr bwMode="auto">
          <a:xfrm>
            <a:off x="339891" y="1141788"/>
            <a:ext cx="8538637" cy="3394212"/>
          </a:xfrm>
          <a:prstGeom prst="rect">
            <a:avLst/>
          </a:prstGeom>
        </p:spPr>
        <p:txBody>
          <a:bodyPr vert="horz" lIns="91440" tIns="45720" rIns="91440" bIns="45720" rtlCol="0">
            <a:normAutofit/>
          </a:bodyPr>
          <a:lstStyle/>
          <a:p>
            <a:pPr lvl="0">
              <a:defRPr/>
            </a:pPr>
            <a:r>
              <a:rPr lang="de-DE"/>
              <a:t>Mastertextformat bearbeiten</a:t>
            </a:r>
            <a:endParaRPr/>
          </a:p>
          <a:p>
            <a:pPr lvl="1">
              <a:defRPr/>
            </a:pPr>
            <a:r>
              <a:rPr lang="de-DE"/>
              <a:t>Zweite Ebene</a:t>
            </a:r>
            <a:endParaRPr/>
          </a:p>
          <a:p>
            <a:pPr marL="539750" marR="0" lvl="2" indent="-228600" algn="l" defTabSz="457200">
              <a:lnSpc>
                <a:spcPct val="100000"/>
              </a:lnSpc>
              <a:spcBef>
                <a:spcPts val="700"/>
              </a:spcBef>
              <a:spcAft>
                <a:spcPts val="0"/>
              </a:spcAft>
              <a:buClr>
                <a:srgbClr val="70C6D2"/>
              </a:buClr>
              <a:buSzPct val="100000"/>
              <a:buFont typeface="Arial"/>
              <a:buChar char="•"/>
              <a:defRPr/>
            </a:pPr>
            <a:r>
              <a:rPr lang="de-DE"/>
              <a:t>Dritte Ebene</a:t>
            </a:r>
            <a:endParaRPr/>
          </a:p>
          <a:p>
            <a:pPr marL="800100" marR="0" lvl="3" indent="-260350" algn="l" defTabSz="457200">
              <a:lnSpc>
                <a:spcPct val="100000"/>
              </a:lnSpc>
              <a:spcBef>
                <a:spcPts val="700"/>
              </a:spcBef>
              <a:spcAft>
                <a:spcPts val="0"/>
              </a:spcAft>
              <a:buClr>
                <a:srgbClr val="70C6D2"/>
              </a:buClr>
              <a:buSzPct val="100000"/>
              <a:buFont typeface="Arial"/>
              <a:buChar char="–"/>
              <a:defRPr/>
            </a:pPr>
            <a:r>
              <a:rPr lang="de-DE"/>
              <a:t>Vierte Ebene</a:t>
            </a:r>
            <a:endParaRPr/>
          </a:p>
          <a:p>
            <a:pPr marL="1071563" marR="0" lvl="4" indent="-271463" algn="l" defTabSz="457200">
              <a:lnSpc>
                <a:spcPct val="100000"/>
              </a:lnSpc>
              <a:spcBef>
                <a:spcPts val="700"/>
              </a:spcBef>
              <a:spcAft>
                <a:spcPts val="0"/>
              </a:spcAft>
              <a:buClr>
                <a:srgbClr val="70C6D2"/>
              </a:buClr>
              <a:buSzPct val="100000"/>
              <a:buFont typeface="Arial"/>
              <a:buChar char="»"/>
              <a:defRPr/>
            </a:pPr>
            <a:r>
              <a:rPr lang="de-DE"/>
              <a:t>Fünfte Ebene</a:t>
            </a:r>
            <a:endParaRPr/>
          </a:p>
        </p:txBody>
      </p:sp>
      <p:sp>
        <p:nvSpPr>
          <p:cNvPr id="3" name="Titelplatzhalter 2" hidden="0"/>
          <p:cNvSpPr>
            <a:spLocks noGrp="1"/>
          </p:cNvSpPr>
          <p:nvPr isPhoto="0" userDrawn="0">
            <p:ph type="title" hasCustomPrompt="0"/>
          </p:nvPr>
        </p:nvSpPr>
        <p:spPr bwMode="auto">
          <a:xfrm>
            <a:off x="339891" y="86225"/>
            <a:ext cx="8538638" cy="969337"/>
          </a:xfrm>
          <a:prstGeom prst="rect">
            <a:avLst/>
          </a:prstGeom>
        </p:spPr>
        <p:txBody>
          <a:bodyPr vert="horz" lIns="91440" tIns="45720" rIns="91440" bIns="45720" rtlCol="0" anchor="ctr">
            <a:normAutofit/>
          </a:bodyPr>
          <a:lstStyle/>
          <a:p>
            <a:pPr>
              <a:defRPr/>
            </a:pPr>
            <a:r>
              <a:rPr lang="de-DE"/>
              <a:t>Mastertitelformat bearbeiten</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dt="0" ftr="0" hdr="0" sldNum="0"/>
  <p:txStyles>
    <p:titleStyle>
      <a:lvl1pPr marL="0" marR="0" indent="0" algn="l" defTabSz="457200">
        <a:lnSpc>
          <a:spcPct val="100000"/>
        </a:lnSpc>
        <a:spcBef>
          <a:spcPts val="0"/>
        </a:spcBef>
        <a:spcAft>
          <a:spcPts val="0"/>
        </a:spcAft>
        <a:buClrTx/>
        <a:buSzTx/>
        <a:buFontTx/>
        <a:buNone/>
        <a:defRPr sz="2900" b="0" i="0" u="none" strike="noStrike" cap="none" spc="0">
          <a:ln>
            <a:noFill/>
          </a:ln>
          <a:solidFill>
            <a:srgbClr val="84C2CF"/>
          </a:solidFill>
          <a:latin typeface="Sarabun ExtraBold"/>
          <a:ea typeface="+mn-ea"/>
          <a:cs typeface="Sarabun ExtraBold"/>
        </a:defRPr>
      </a:lvl1pPr>
      <a:lvl2pPr marL="0" marR="0" indent="0" algn="ctr" defTabSz="457200">
        <a:lnSpc>
          <a:spcPct val="100000"/>
        </a:lnSpc>
        <a:spcBef>
          <a:spcPts val="0"/>
        </a:spcBef>
        <a:spcAft>
          <a:spcPts val="0"/>
        </a:spcAft>
        <a:buClrTx/>
        <a:buSzTx/>
        <a:buFontTx/>
        <a:buNone/>
        <a:defRPr sz="4400" b="0" i="0" u="none" strike="noStrike" cap="none" spc="0">
          <a:solidFill>
            <a:srgbClr val="000000"/>
          </a:solidFill>
          <a:latin typeface="+mn-lt"/>
          <a:ea typeface="+mn-ea"/>
          <a:cs typeface="+mn-cs"/>
        </a:defRPr>
      </a:lvl2pPr>
      <a:lvl3pPr marL="0" marR="0" indent="0" algn="ctr" defTabSz="457200">
        <a:lnSpc>
          <a:spcPct val="100000"/>
        </a:lnSpc>
        <a:spcBef>
          <a:spcPts val="0"/>
        </a:spcBef>
        <a:spcAft>
          <a:spcPts val="0"/>
        </a:spcAft>
        <a:buClrTx/>
        <a:buSzTx/>
        <a:buFontTx/>
        <a:buNone/>
        <a:defRPr sz="4400" b="0" i="0" u="none" strike="noStrike" cap="none" spc="0">
          <a:solidFill>
            <a:srgbClr val="000000"/>
          </a:solidFill>
          <a:latin typeface="+mn-lt"/>
          <a:ea typeface="+mn-ea"/>
          <a:cs typeface="+mn-cs"/>
        </a:defRPr>
      </a:lvl3pPr>
      <a:lvl4pPr marL="0" marR="0" indent="0" algn="ctr" defTabSz="457200">
        <a:lnSpc>
          <a:spcPct val="100000"/>
        </a:lnSpc>
        <a:spcBef>
          <a:spcPts val="0"/>
        </a:spcBef>
        <a:spcAft>
          <a:spcPts val="0"/>
        </a:spcAft>
        <a:buClrTx/>
        <a:buSzTx/>
        <a:buFontTx/>
        <a:buNone/>
        <a:defRPr sz="4400" b="0" i="0" u="none" strike="noStrike" cap="none" spc="0">
          <a:solidFill>
            <a:srgbClr val="000000"/>
          </a:solidFill>
          <a:latin typeface="+mn-lt"/>
          <a:ea typeface="+mn-ea"/>
          <a:cs typeface="+mn-cs"/>
        </a:defRPr>
      </a:lvl4pPr>
      <a:lvl5pPr marL="0" marR="0" indent="0" algn="ctr" defTabSz="457200">
        <a:lnSpc>
          <a:spcPct val="100000"/>
        </a:lnSpc>
        <a:spcBef>
          <a:spcPts val="0"/>
        </a:spcBef>
        <a:spcAft>
          <a:spcPts val="0"/>
        </a:spcAft>
        <a:buClrTx/>
        <a:buSzTx/>
        <a:buFontTx/>
        <a:buNone/>
        <a:defRPr sz="4400" b="0" i="0" u="none" strike="noStrike" cap="none" spc="0">
          <a:solidFill>
            <a:srgbClr val="000000"/>
          </a:solidFill>
          <a:latin typeface="+mn-lt"/>
          <a:ea typeface="+mn-ea"/>
          <a:cs typeface="+mn-cs"/>
        </a:defRPr>
      </a:lvl5pPr>
      <a:lvl6pPr marL="0" marR="0" indent="0" algn="ctr" defTabSz="457200">
        <a:lnSpc>
          <a:spcPct val="100000"/>
        </a:lnSpc>
        <a:spcBef>
          <a:spcPts val="0"/>
        </a:spcBef>
        <a:spcAft>
          <a:spcPts val="0"/>
        </a:spcAft>
        <a:buClrTx/>
        <a:buSzTx/>
        <a:buFontTx/>
        <a:buNone/>
        <a:defRPr sz="4400" b="0" i="0" u="none" strike="noStrike" cap="none" spc="0">
          <a:solidFill>
            <a:srgbClr val="000000"/>
          </a:solidFill>
          <a:latin typeface="+mn-lt"/>
          <a:ea typeface="+mn-ea"/>
          <a:cs typeface="+mn-cs"/>
        </a:defRPr>
      </a:lvl6pPr>
      <a:lvl7pPr marL="0" marR="0" indent="0" algn="ctr" defTabSz="457200">
        <a:lnSpc>
          <a:spcPct val="100000"/>
        </a:lnSpc>
        <a:spcBef>
          <a:spcPts val="0"/>
        </a:spcBef>
        <a:spcAft>
          <a:spcPts val="0"/>
        </a:spcAft>
        <a:buClrTx/>
        <a:buSzTx/>
        <a:buFontTx/>
        <a:buNone/>
        <a:defRPr sz="4400" b="0" i="0" u="none" strike="noStrike" cap="none" spc="0">
          <a:solidFill>
            <a:srgbClr val="000000"/>
          </a:solidFill>
          <a:latin typeface="+mn-lt"/>
          <a:ea typeface="+mn-ea"/>
          <a:cs typeface="+mn-cs"/>
        </a:defRPr>
      </a:lvl7pPr>
      <a:lvl8pPr marL="0" marR="0" indent="0" algn="ctr" defTabSz="457200">
        <a:lnSpc>
          <a:spcPct val="100000"/>
        </a:lnSpc>
        <a:spcBef>
          <a:spcPts val="0"/>
        </a:spcBef>
        <a:spcAft>
          <a:spcPts val="0"/>
        </a:spcAft>
        <a:buClrTx/>
        <a:buSzTx/>
        <a:buFontTx/>
        <a:buNone/>
        <a:defRPr sz="4400" b="0" i="0" u="none" strike="noStrike" cap="none" spc="0">
          <a:solidFill>
            <a:srgbClr val="000000"/>
          </a:solidFill>
          <a:latin typeface="+mn-lt"/>
          <a:ea typeface="+mn-ea"/>
          <a:cs typeface="+mn-cs"/>
        </a:defRPr>
      </a:lvl8pPr>
      <a:lvl9pPr marL="0" marR="0" indent="0" algn="ctr" defTabSz="457200">
        <a:lnSpc>
          <a:spcPct val="100000"/>
        </a:lnSpc>
        <a:spcBef>
          <a:spcPts val="0"/>
        </a:spcBef>
        <a:spcAft>
          <a:spcPts val="0"/>
        </a:spcAft>
        <a:buClrTx/>
        <a:buSzTx/>
        <a:buFontTx/>
        <a:buNone/>
        <a:defRPr sz="4400" b="0" i="0" u="none" strike="noStrike" cap="none" spc="0">
          <a:solidFill>
            <a:srgbClr val="000000"/>
          </a:solidFill>
          <a:latin typeface="+mn-lt"/>
          <a:ea typeface="+mn-ea"/>
          <a:cs typeface="+mn-cs"/>
        </a:defRPr>
      </a:lvl9pPr>
    </p:titleStyle>
    <p:bodyStyle>
      <a:lvl1pPr marL="0" marR="0" indent="0" algn="l" defTabSz="457200">
        <a:lnSpc>
          <a:spcPct val="100000"/>
        </a:lnSpc>
        <a:spcBef>
          <a:spcPts val="0"/>
        </a:spcBef>
        <a:spcAft>
          <a:spcPts val="0"/>
        </a:spcAft>
        <a:buClr>
          <a:srgbClr val="70C6D2"/>
        </a:buClr>
        <a:buSzTx/>
        <a:buFontTx/>
        <a:buNone/>
        <a:defRPr lang="de-DE" sz="2400" b="0" i="0" u="none" strike="noStrike" cap="none" spc="0">
          <a:ln>
            <a:noFill/>
          </a:ln>
          <a:solidFill>
            <a:srgbClr val="3A3A3A"/>
          </a:solidFill>
          <a:latin typeface="Sarabun Light"/>
          <a:ea typeface="+mn-ea"/>
          <a:cs typeface="Sarabun Light"/>
        </a:defRPr>
      </a:lvl1pPr>
      <a:lvl2pPr marL="252000" marR="0" indent="-252000" algn="l" defTabSz="457200">
        <a:lnSpc>
          <a:spcPct val="100000"/>
        </a:lnSpc>
        <a:spcBef>
          <a:spcPts val="600"/>
        </a:spcBef>
        <a:spcAft>
          <a:spcPts val="0"/>
        </a:spcAft>
        <a:buClr>
          <a:srgbClr val="70C6D2"/>
        </a:buClr>
        <a:buSzPct val="44000"/>
        <a:buFontTx/>
        <a:buChar char="*"/>
        <a:defRPr lang="de-DE" sz="2400" b="0" i="0" u="none" strike="noStrike" cap="none" spc="0">
          <a:ln>
            <a:noFill/>
          </a:ln>
          <a:solidFill>
            <a:srgbClr val="3A3A3A"/>
          </a:solidFill>
          <a:latin typeface="Sarabun Light"/>
          <a:ea typeface="+mn-ea"/>
          <a:cs typeface="Sarabun Light"/>
        </a:defRPr>
      </a:lvl2pPr>
      <a:lvl3pPr marL="539750" marR="0" indent="-273050" algn="l" defTabSz="457200">
        <a:lnSpc>
          <a:spcPct val="100000"/>
        </a:lnSpc>
        <a:spcBef>
          <a:spcPts val="500"/>
        </a:spcBef>
        <a:spcAft>
          <a:spcPts val="0"/>
        </a:spcAft>
        <a:buClr>
          <a:srgbClr val="70C6D2"/>
        </a:buClr>
        <a:buSzPct val="100000"/>
        <a:buFont typeface="Arial"/>
        <a:buChar char="•"/>
        <a:defRPr lang="de-DE" sz="2000" b="0" i="0" u="none" strike="noStrike" cap="none" spc="0">
          <a:ln>
            <a:noFill/>
          </a:ln>
          <a:solidFill>
            <a:srgbClr val="3A3A3A"/>
          </a:solidFill>
          <a:latin typeface="Sarabun Light"/>
          <a:ea typeface="+mn-ea"/>
          <a:cs typeface="Sarabun Light"/>
        </a:defRPr>
      </a:lvl3pPr>
      <a:lvl4pPr marL="996950" marR="0" indent="-457200" algn="l" defTabSz="457200">
        <a:lnSpc>
          <a:spcPct val="100000"/>
        </a:lnSpc>
        <a:spcBef>
          <a:spcPts val="0"/>
        </a:spcBef>
        <a:spcAft>
          <a:spcPts val="0"/>
        </a:spcAft>
        <a:buClr>
          <a:srgbClr val="70C6D2"/>
        </a:buClr>
        <a:buSzPct val="100000"/>
        <a:buFont typeface="Arial"/>
        <a:buChar char="–"/>
        <a:defRPr lang="de-DE" sz="1600" b="0" i="0" u="none" strike="noStrike" cap="none" spc="0">
          <a:solidFill>
            <a:srgbClr val="000000"/>
          </a:solidFill>
          <a:latin typeface="Sarabun Light"/>
          <a:ea typeface="+mn-ea"/>
          <a:cs typeface="Sarabun Light"/>
        </a:defRPr>
      </a:lvl4pPr>
      <a:lvl5pPr marL="984250" marR="0" indent="-184150" algn="l" defTabSz="457200">
        <a:lnSpc>
          <a:spcPct val="100000"/>
        </a:lnSpc>
        <a:spcBef>
          <a:spcPts val="700"/>
        </a:spcBef>
        <a:spcAft>
          <a:spcPts val="0"/>
        </a:spcAft>
        <a:buClr>
          <a:srgbClr val="70C6D2"/>
        </a:buClr>
        <a:buSzPct val="100000"/>
        <a:buFont typeface="Arial"/>
        <a:buChar char="»"/>
        <a:defRPr lang="de-DE" sz="1400" b="0" i="0" u="none" strike="noStrike" cap="none" spc="0">
          <a:solidFill>
            <a:srgbClr val="000000"/>
          </a:solidFill>
          <a:latin typeface="Sarabun Light"/>
          <a:ea typeface="+mn-ea"/>
          <a:cs typeface="Sarabun Light"/>
        </a:defRPr>
      </a:lvl5pPr>
      <a:lvl6pPr marL="2651760" marR="0" indent="-365760" algn="l" defTabSz="457200">
        <a:lnSpc>
          <a:spcPct val="100000"/>
        </a:lnSpc>
        <a:spcBef>
          <a:spcPts val="700"/>
        </a:spcBef>
        <a:spcAft>
          <a:spcPts val="0"/>
        </a:spcAft>
        <a:buClrTx/>
        <a:buSzPct val="100000"/>
        <a:buFont typeface="Arial"/>
        <a:buChar char="•"/>
        <a:defRPr sz="3200" b="0" i="0" u="none" strike="noStrike" cap="none" spc="0">
          <a:solidFill>
            <a:srgbClr val="000000"/>
          </a:solidFill>
          <a:latin typeface="+mn-lt"/>
          <a:ea typeface="+mn-ea"/>
          <a:cs typeface="+mn-cs"/>
        </a:defRPr>
      </a:lvl6pPr>
      <a:lvl7pPr marL="3108960" marR="0" indent="-365760" algn="l" defTabSz="457200">
        <a:lnSpc>
          <a:spcPct val="100000"/>
        </a:lnSpc>
        <a:spcBef>
          <a:spcPts val="700"/>
        </a:spcBef>
        <a:spcAft>
          <a:spcPts val="0"/>
        </a:spcAft>
        <a:buClrTx/>
        <a:buSzPct val="100000"/>
        <a:buFont typeface="Arial"/>
        <a:buChar char="•"/>
        <a:defRPr sz="3200" b="0" i="0" u="none" strike="noStrike" cap="none" spc="0">
          <a:solidFill>
            <a:srgbClr val="000000"/>
          </a:solidFill>
          <a:latin typeface="+mn-lt"/>
          <a:ea typeface="+mn-ea"/>
          <a:cs typeface="+mn-cs"/>
        </a:defRPr>
      </a:lvl7pPr>
      <a:lvl8pPr marL="3566159" marR="0" indent="-365759" algn="l" defTabSz="457200">
        <a:lnSpc>
          <a:spcPct val="100000"/>
        </a:lnSpc>
        <a:spcBef>
          <a:spcPts val="700"/>
        </a:spcBef>
        <a:spcAft>
          <a:spcPts val="0"/>
        </a:spcAft>
        <a:buClrTx/>
        <a:buSzPct val="100000"/>
        <a:buFont typeface="Arial"/>
        <a:buChar char="•"/>
        <a:defRPr sz="3200" b="0" i="0" u="none" strike="noStrike" cap="none" spc="0">
          <a:solidFill>
            <a:srgbClr val="000000"/>
          </a:solidFill>
          <a:latin typeface="+mn-lt"/>
          <a:ea typeface="+mn-ea"/>
          <a:cs typeface="+mn-cs"/>
        </a:defRPr>
      </a:lvl8pPr>
      <a:lvl9pPr marL="4023359" marR="0" indent="-365759" algn="l" defTabSz="457200">
        <a:lnSpc>
          <a:spcPct val="100000"/>
        </a:lnSpc>
        <a:spcBef>
          <a:spcPts val="700"/>
        </a:spcBef>
        <a:spcAft>
          <a:spcPts val="0"/>
        </a:spcAft>
        <a:buClrTx/>
        <a:buSzPct val="100000"/>
        <a:buFont typeface="Arial"/>
        <a:buChar char="•"/>
        <a:defRPr sz="3200" b="0" i="0" u="none" strike="noStrike" cap="none" spc="0">
          <a:solidFill>
            <a:srgbClr val="000000"/>
          </a:solidFill>
          <a:latin typeface="+mn-lt"/>
          <a:ea typeface="+mn-ea"/>
          <a:cs typeface="+mn-cs"/>
        </a:defRPr>
      </a:lvl9pPr>
    </p:bodyStyle>
    <p:otherStyle>
      <a:lvl1pPr marL="0" marR="0" indent="0" algn="r" defTabSz="4572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1pPr>
      <a:lvl2pPr marL="0" marR="0" indent="457200" algn="r" defTabSz="4572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2pPr>
      <a:lvl3pPr marL="0" marR="0" indent="914400" algn="r" defTabSz="4572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3pPr>
      <a:lvl4pPr marL="0" marR="0" indent="1371600" algn="r" defTabSz="4572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4pPr>
      <a:lvl5pPr marL="0" marR="0" indent="1828800" algn="r" defTabSz="4572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5pPr>
      <a:lvl6pPr marL="0" marR="0" indent="2286000" algn="r" defTabSz="4572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6pPr>
      <a:lvl7pPr marL="0" marR="0" indent="2743200" algn="r" defTabSz="4572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7pPr>
      <a:lvl8pPr marL="0" marR="0" indent="3200400" algn="r" defTabSz="4572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8pPr>
      <a:lvl9pPr marL="0" marR="0" indent="3657600" algn="r" defTabSz="457200">
        <a:lnSpc>
          <a:spcPct val="100000"/>
        </a:lnSpc>
        <a:spcBef>
          <a:spcPts val="0"/>
        </a:spcBef>
        <a:spcAft>
          <a:spcPts val="0"/>
        </a:spcAft>
        <a:buClrTx/>
        <a:buSzTx/>
        <a:buFontTx/>
        <a:buNone/>
        <a:defRPr sz="1200" b="0" i="0" u="none" strike="noStrike" cap="none" spc="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4.pn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3.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7.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0.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5.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6.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8.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9.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5.jp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2" name="Titel 1" hidden="0"/>
          <p:cNvSpPr>
            <a:spLocks noGrp="1"/>
          </p:cNvSpPr>
          <p:nvPr isPhoto="0" userDrawn="0">
            <p:ph type="ctrTitle" hasCustomPrompt="0"/>
          </p:nvPr>
        </p:nvSpPr>
        <p:spPr bwMode="auto"/>
        <p:txBody>
          <a:bodyPr/>
          <a:lstStyle/>
          <a:p>
            <a:pPr>
              <a:defRPr/>
            </a:pPr>
            <a:r>
              <a:rPr lang="de-DE"/>
              <a:t>SEIN AUGAPFEL</a:t>
            </a:r>
            <a:br>
              <a:rPr lang="de-DE"/>
            </a:br>
            <a:endParaRPr lang="de-DE"/>
          </a:p>
        </p:txBody>
      </p:sp>
      <p:sp>
        <p:nvSpPr>
          <p:cNvPr id="3" name="Untertitel 2" hidden="0"/>
          <p:cNvSpPr>
            <a:spLocks noGrp="1"/>
          </p:cNvSpPr>
          <p:nvPr isPhoto="0" userDrawn="0">
            <p:ph type="subTitle" idx="1" hasCustomPrompt="0"/>
          </p:nvPr>
        </p:nvSpPr>
        <p:spPr bwMode="auto"/>
        <p:txBody>
          <a:bodyPr>
            <a:normAutofit/>
          </a:bodyPr>
          <a:lstStyle/>
          <a:p>
            <a:pPr>
              <a:defRPr/>
            </a:pPr>
            <a:r>
              <a:rPr lang="de-DE"/>
              <a:t>von Edith Ruiz-Espinoza</a:t>
            </a:r>
            <a:endParaRPr/>
          </a:p>
          <a:p>
            <a:pPr>
              <a:defRPr/>
            </a:pPr>
            <a:r>
              <a:rPr lang="de-DE" sz="2000"/>
              <a:t>Leiterin der Abteilung Frauen</a:t>
            </a:r>
            <a:br>
              <a:rPr lang="de-DE" sz="2000"/>
            </a:br>
            <a:r>
              <a:rPr lang="de-DE" sz="2000"/>
              <a:t>der Inter-Amerikanischen Division</a:t>
            </a:r>
            <a:endParaRPr/>
          </a:p>
          <a:p>
            <a:pPr>
              <a:defRPr/>
            </a:pPr>
            <a:endParaRPr lang="de-DE"/>
          </a:p>
        </p:txBody>
      </p:sp>
      <p:pic>
        <p:nvPicPr>
          <p:cNvPr id="5" name="Grafik 4" hidden="0"/>
          <p:cNvPicPr>
            <a:picLocks noChangeAspect="1"/>
          </p:cNvPicPr>
          <p:nvPr isPhoto="0" userDrawn="0"/>
        </p:nvPicPr>
        <p:blipFill>
          <a:blip r:embed="rId3"/>
          <a:srcRect l="35847" t="0" r="25595" b="0"/>
          <a:stretch/>
        </p:blipFill>
        <p:spPr bwMode="auto">
          <a:xfrm>
            <a:off x="6528547" y="0"/>
            <a:ext cx="2615453" cy="47535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683834"/>
            <a:ext cx="7633231" cy="3074545"/>
          </a:xfrm>
        </p:spPr>
        <p:txBody>
          <a:bodyPr>
            <a:normAutofit/>
          </a:bodyPr>
          <a:lstStyle/>
          <a:p>
            <a:pPr marL="361949" lvl="1" indent="-342900">
              <a:buFont typeface="Wingdings"/>
              <a:buChar char="v"/>
              <a:defRPr/>
            </a:pPr>
            <a:r>
              <a:rPr lang="de-DE"/>
              <a:t>Jemand sagte: „Habe keine Angst vor der Zukunft; Gott ist bereits dort.“ Kannst du dem zustimmen?</a:t>
            </a:r>
            <a:endParaRPr/>
          </a:p>
          <a:p>
            <a:pPr marL="361949" lvl="1" indent="-342900">
              <a:buFont typeface="Wingdings"/>
              <a:buChar char="v"/>
              <a:defRPr/>
            </a:pPr>
            <a:r>
              <a:rPr lang="de-DE"/>
              <a:t>Was bereitet dir zurzeit Sorgen?</a:t>
            </a:r>
            <a:endParaRPr/>
          </a:p>
          <a:p>
            <a:pPr marL="361949" lvl="1" indent="-342900">
              <a:buFont typeface="Wingdings"/>
              <a:buChar char="v"/>
              <a:defRPr/>
            </a:pPr>
            <a:r>
              <a:rPr lang="de-DE"/>
              <a:t>Kannst du diesen Gedanken in deiner Situation anwenden?</a:t>
            </a:r>
            <a:endParaRPr/>
          </a:p>
          <a:p>
            <a:pPr marL="19049" lvl="1" indent="0">
              <a:buNone/>
              <a:defRPr/>
            </a:pPr>
            <a:endParaRPr lang="de-DE"/>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3. GOTT VERLEIHT DIR SEINE ERBINFORMATION</a:t>
            </a:r>
            <a:endParaRPr/>
          </a:p>
        </p:txBody>
      </p:sp>
      <p:sp>
        <p:nvSpPr>
          <p:cNvPr id="5" name="Textplatzhalter 4" hidden="0"/>
          <p:cNvSpPr>
            <a:spLocks noGrp="1"/>
          </p:cNvSpPr>
          <p:nvPr isPhoto="0" userDrawn="0">
            <p:ph type="body" sz="quarter" idx="14" hasCustomPrompt="0"/>
          </p:nvPr>
        </p:nvSpPr>
        <p:spPr bwMode="auto">
          <a:xfrm>
            <a:off x="339725" y="1226634"/>
            <a:ext cx="8350250" cy="3526341"/>
          </a:xfrm>
        </p:spPr>
        <p:txBody>
          <a:bodyPr/>
          <a:lstStyle/>
          <a:p>
            <a:pPr>
              <a:defRPr/>
            </a:pPr>
            <a:r>
              <a:rPr lang="de-DE"/>
              <a:t>Unser Wert beruht auf der Tatsache, dass wir von einem Schöpfer erschaffen wurden, der seine eigene Erbinformation gewissermaßen auf uns übertragen hat, denn wir sind in seinem Bild geschaffen. </a:t>
            </a:r>
            <a:endParaRPr/>
          </a:p>
          <a:p>
            <a:pPr>
              <a:defRPr/>
            </a:pPr>
            <a:endParaRPr lang="de-DE" sz="2000" i="1"/>
          </a:p>
          <a:p>
            <a:pPr algn="ctr">
              <a:defRPr/>
            </a:pPr>
            <a:r>
              <a:rPr lang="de-DE" i="1">
                <a:solidFill>
                  <a:srgbClr val="70C6D2"/>
                </a:solidFill>
              </a:rPr>
              <a:t>„Weil du in meinen Augen kostbar bist</a:t>
            </a:r>
            <a:endParaRPr/>
          </a:p>
          <a:p>
            <a:pPr algn="ctr">
              <a:defRPr/>
            </a:pPr>
            <a:r>
              <a:rPr lang="de-DE" i="1">
                <a:solidFill>
                  <a:srgbClr val="70C6D2"/>
                </a:solidFill>
              </a:rPr>
              <a:t> und wertvoll und weil ich dich liebe …“</a:t>
            </a:r>
            <a:endParaRPr/>
          </a:p>
          <a:p>
            <a:pPr algn="ctr">
              <a:defRPr/>
            </a:pPr>
            <a:r>
              <a:rPr lang="de-DE" i="1">
                <a:solidFill>
                  <a:srgbClr val="70C6D2"/>
                </a:solidFill>
              </a:rPr>
              <a:t>(Jesaja 43,4)</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3. GOTT VERLEIHT DIR SEINE ERBINFORMATION</a:t>
            </a:r>
            <a:endParaRPr/>
          </a:p>
        </p:txBody>
      </p:sp>
      <p:sp>
        <p:nvSpPr>
          <p:cNvPr id="5" name="Textplatzhalter 4" hidden="0"/>
          <p:cNvSpPr>
            <a:spLocks noGrp="1"/>
          </p:cNvSpPr>
          <p:nvPr isPhoto="0" userDrawn="0">
            <p:ph type="body" sz="quarter" idx="14" hasCustomPrompt="0"/>
          </p:nvPr>
        </p:nvSpPr>
        <p:spPr bwMode="auto">
          <a:xfrm>
            <a:off x="339725" y="1271239"/>
            <a:ext cx="8350250" cy="3481736"/>
          </a:xfrm>
        </p:spPr>
        <p:txBody>
          <a:bodyPr>
            <a:normAutofit lnSpcReduction="10000"/>
          </a:bodyPr>
          <a:lstStyle/>
          <a:p>
            <a:pPr algn="ctr">
              <a:defRPr/>
            </a:pPr>
            <a:r>
              <a:rPr lang="de-DE" i="1">
                <a:solidFill>
                  <a:srgbClr val="70C6D2"/>
                </a:solidFill>
              </a:rPr>
              <a:t>„Wenn ihr mir nun gehorcht und den Bund haltet, </a:t>
            </a:r>
            <a:br>
              <a:rPr lang="de-DE" i="1">
                <a:solidFill>
                  <a:srgbClr val="70C6D2"/>
                </a:solidFill>
              </a:rPr>
            </a:br>
            <a:r>
              <a:rPr lang="de-DE" i="1">
                <a:solidFill>
                  <a:srgbClr val="70C6D2"/>
                </a:solidFill>
              </a:rPr>
              <a:t>den ich mit euch schließen werde, </a:t>
            </a:r>
            <a:br>
              <a:rPr lang="de-DE" i="1">
                <a:solidFill>
                  <a:srgbClr val="70C6D2"/>
                </a:solidFill>
              </a:rPr>
            </a:br>
            <a:r>
              <a:rPr lang="de-DE" i="1">
                <a:solidFill>
                  <a:srgbClr val="70C6D2"/>
                </a:solidFill>
              </a:rPr>
              <a:t>sollt ihr vor allen anderen Völkern der Erde </a:t>
            </a:r>
            <a:br>
              <a:rPr lang="de-DE" i="1">
                <a:solidFill>
                  <a:srgbClr val="70C6D2"/>
                </a:solidFill>
              </a:rPr>
            </a:br>
            <a:r>
              <a:rPr lang="de-DE" i="1">
                <a:solidFill>
                  <a:srgbClr val="70C6D2"/>
                </a:solidFill>
              </a:rPr>
              <a:t>mein besonderes Eigentum sein, </a:t>
            </a:r>
            <a:br>
              <a:rPr lang="de-DE" i="1">
                <a:solidFill>
                  <a:srgbClr val="70C6D2"/>
                </a:solidFill>
              </a:rPr>
            </a:br>
            <a:r>
              <a:rPr lang="de-DE" i="1">
                <a:solidFill>
                  <a:srgbClr val="70C6D2"/>
                </a:solidFill>
              </a:rPr>
              <a:t>denn die ganze Erde gehört mir.“ </a:t>
            </a:r>
            <a:br>
              <a:rPr lang="de-DE" i="1">
                <a:solidFill>
                  <a:srgbClr val="70C6D2"/>
                </a:solidFill>
              </a:rPr>
            </a:br>
            <a:r>
              <a:rPr lang="de-DE" i="1">
                <a:solidFill>
                  <a:srgbClr val="70C6D2"/>
                </a:solidFill>
              </a:rPr>
              <a:t>(2.Mose 19,5)</a:t>
            </a:r>
            <a:endParaRPr/>
          </a:p>
          <a:p>
            <a:pPr algn="ctr">
              <a:defRPr/>
            </a:pPr>
            <a:endParaRPr lang="de-DE" i="1">
              <a:solidFill>
                <a:srgbClr val="70C6D2"/>
              </a:solidFill>
            </a:endParaRPr>
          </a:p>
          <a:p>
            <a:pPr>
              <a:defRPr/>
            </a:pPr>
            <a:r>
              <a:rPr lang="de-DE"/>
              <a:t>Wenn du ganz erfasst hast, dass du Gottes Kind bist – </a:t>
            </a:r>
            <a:br>
              <a:rPr lang="de-DE"/>
            </a:br>
            <a:r>
              <a:rPr lang="de-DE"/>
              <a:t>sein Augapfel, sein besonderer Schatz – dann findest </a:t>
            </a:r>
            <a:br>
              <a:rPr lang="de-DE"/>
            </a:br>
            <a:r>
              <a:rPr lang="de-DE"/>
              <a:t>du deinen wahren Selbstwert.</a:t>
            </a:r>
            <a:endParaRPr/>
          </a:p>
          <a:p>
            <a:pPr>
              <a:defRPr/>
            </a:pPr>
            <a:endParaRPr lang="de-DE"/>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561172"/>
            <a:ext cx="7633231" cy="3197208"/>
          </a:xfrm>
        </p:spPr>
        <p:txBody>
          <a:bodyPr>
            <a:normAutofit/>
          </a:bodyPr>
          <a:lstStyle/>
          <a:p>
            <a:pPr marL="361949" lvl="1" indent="-342900">
              <a:buFont typeface="Wingdings"/>
              <a:buChar char="v"/>
              <a:defRPr/>
            </a:pPr>
            <a:r>
              <a:rPr lang="de-DE"/>
              <a:t>Wie schätzt du dich selbst ein?</a:t>
            </a:r>
            <a:endParaRPr/>
          </a:p>
          <a:p>
            <a:pPr marL="361949" lvl="1" indent="-342900">
              <a:buFont typeface="Wingdings"/>
              <a:buChar char="v"/>
              <a:defRPr/>
            </a:pPr>
            <a:r>
              <a:rPr lang="de-DE"/>
              <a:t>Wie sehr beruht dein Selbstwert auf deiner Selbsteinschätzung?</a:t>
            </a:r>
            <a:endParaRPr/>
          </a:p>
          <a:p>
            <a:pPr marL="361949" lvl="1" indent="-342900">
              <a:buFont typeface="Wingdings"/>
              <a:buChar char="v"/>
              <a:defRPr/>
            </a:pPr>
            <a:r>
              <a:rPr lang="de-DE"/>
              <a:t>Wenn du verstanden hast, dass dein wahrer Selbstwert davon abhängt, wie Gott dich sieht – als seine Tochter, als königliche Prinzessin – wie beeinflusst dies das Selbstbild, wie du dich siehst?</a:t>
            </a:r>
            <a:endParaRPr/>
          </a:p>
          <a:p>
            <a:pPr marL="19049" lvl="1" indent="0">
              <a:buNone/>
              <a:defRPr/>
            </a:pPr>
            <a:endParaRPr lang="de-DE"/>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4. GOTT IST DEIN BESCHÜTZER</a:t>
            </a:r>
            <a:endParaRPr/>
          </a:p>
        </p:txBody>
      </p:sp>
      <p:sp>
        <p:nvSpPr>
          <p:cNvPr id="5" name="Textplatzhalter 4" hidden="0"/>
          <p:cNvSpPr>
            <a:spLocks noGrp="1"/>
          </p:cNvSpPr>
          <p:nvPr isPhoto="0" userDrawn="0">
            <p:ph type="body" sz="quarter" idx="14" hasCustomPrompt="0"/>
          </p:nvPr>
        </p:nvSpPr>
        <p:spPr bwMode="auto">
          <a:xfrm>
            <a:off x="339725" y="1226634"/>
            <a:ext cx="8350250" cy="3526341"/>
          </a:xfrm>
        </p:spPr>
        <p:txBody>
          <a:bodyPr/>
          <a:lstStyle/>
          <a:p>
            <a:pPr>
              <a:defRPr/>
            </a:pPr>
            <a:r>
              <a:rPr lang="de-DE"/>
              <a:t>Wir dürfen uns immer unter dem Schatten des Allmächtigen aufhalten. Dort kann keine Angst bestehen, es herrschen Sicherheit und Geborgenheit.</a:t>
            </a:r>
            <a:endParaRPr lang="de-DE" sz="2000" i="1"/>
          </a:p>
          <a:p>
            <a:pPr algn="ctr">
              <a:defRPr/>
            </a:pPr>
            <a:endParaRPr lang="de-DE" i="1">
              <a:solidFill>
                <a:srgbClr val="70C6D2"/>
              </a:solidFill>
            </a:endParaRPr>
          </a:p>
          <a:p>
            <a:pPr algn="ctr">
              <a:defRPr/>
            </a:pPr>
            <a:r>
              <a:rPr lang="de-DE" i="1">
                <a:solidFill>
                  <a:srgbClr val="70C6D2"/>
                </a:solidFill>
              </a:rPr>
              <a:t>„Wer im Schutz des Höchsten lebt, </a:t>
            </a:r>
            <a:endParaRPr/>
          </a:p>
          <a:p>
            <a:pPr algn="ctr">
              <a:defRPr/>
            </a:pPr>
            <a:r>
              <a:rPr lang="de-DE" i="1">
                <a:solidFill>
                  <a:srgbClr val="70C6D2"/>
                </a:solidFill>
              </a:rPr>
              <a:t>der findet Ruhe im Schatten </a:t>
            </a:r>
            <a:endParaRPr/>
          </a:p>
          <a:p>
            <a:pPr algn="ctr">
              <a:defRPr/>
            </a:pPr>
            <a:r>
              <a:rPr lang="de-DE" i="1">
                <a:solidFill>
                  <a:srgbClr val="70C6D2"/>
                </a:solidFill>
              </a:rPr>
              <a:t>des Allmächtigen.“ </a:t>
            </a:r>
            <a:endParaRPr/>
          </a:p>
          <a:p>
            <a:pPr algn="ctr">
              <a:defRPr/>
            </a:pPr>
            <a:r>
              <a:rPr lang="de-DE" i="1">
                <a:solidFill>
                  <a:srgbClr val="70C6D2"/>
                </a:solidFill>
              </a:rPr>
              <a:t>(Psalm 91,1)</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4. GOTT IST DEIN BESCHÜTZER</a:t>
            </a:r>
            <a:endParaRPr/>
          </a:p>
        </p:txBody>
      </p:sp>
      <p:sp>
        <p:nvSpPr>
          <p:cNvPr id="5" name="Textplatzhalter 4" hidden="0"/>
          <p:cNvSpPr>
            <a:spLocks noGrp="1"/>
          </p:cNvSpPr>
          <p:nvPr isPhoto="0" userDrawn="0">
            <p:ph type="body" sz="quarter" idx="14" hasCustomPrompt="0"/>
          </p:nvPr>
        </p:nvSpPr>
        <p:spPr bwMode="auto">
          <a:xfrm>
            <a:off x="339725" y="1226634"/>
            <a:ext cx="8350250" cy="3526341"/>
          </a:xfrm>
        </p:spPr>
        <p:txBody>
          <a:bodyPr/>
          <a:lstStyle/>
          <a:p>
            <a:pPr>
              <a:defRPr/>
            </a:pPr>
            <a:r>
              <a:rPr lang="de-DE"/>
              <a:t>Übe dich darin, dein Vertrauen auf den Herrn zu setzen, </a:t>
            </a:r>
            <a:br>
              <a:rPr lang="de-DE"/>
            </a:br>
            <a:r>
              <a:rPr lang="de-DE"/>
              <a:t>der dich liebt – auch wenn du gerade starrsinnig, rebellisch oder inmitten der schlimmstmöglichen Situation bist.</a:t>
            </a:r>
            <a:endParaRPr/>
          </a:p>
          <a:p>
            <a:pPr algn="ctr">
              <a:defRPr/>
            </a:pPr>
            <a:endParaRPr lang="de-DE" i="1">
              <a:solidFill>
                <a:srgbClr val="70C6D2"/>
              </a:solidFill>
            </a:endParaRPr>
          </a:p>
          <a:p>
            <a:pPr algn="ctr">
              <a:defRPr/>
            </a:pPr>
            <a:r>
              <a:rPr lang="de-DE" i="1">
                <a:solidFill>
                  <a:srgbClr val="70C6D2"/>
                </a:solidFill>
              </a:rPr>
              <a:t>„Der HERR ist meine Stärke und beschützt mich.</a:t>
            </a:r>
            <a:br>
              <a:rPr lang="de-DE" i="1">
                <a:solidFill>
                  <a:srgbClr val="70C6D2"/>
                </a:solidFill>
              </a:rPr>
            </a:br>
            <a:r>
              <a:rPr lang="de-DE" i="1">
                <a:solidFill>
                  <a:srgbClr val="70C6D2"/>
                </a:solidFill>
              </a:rPr>
              <a:t> Ich habe von ganzem Herzen auf ihn vertraut </a:t>
            </a:r>
            <a:br>
              <a:rPr lang="de-DE" i="1">
                <a:solidFill>
                  <a:srgbClr val="70C6D2"/>
                </a:solidFill>
              </a:rPr>
            </a:br>
            <a:r>
              <a:rPr lang="de-DE" i="1">
                <a:solidFill>
                  <a:srgbClr val="70C6D2"/>
                </a:solidFill>
              </a:rPr>
              <a:t>und er hat mir geholfen. Darum freue ich mich und </a:t>
            </a:r>
            <a:br>
              <a:rPr lang="de-DE" i="1">
                <a:solidFill>
                  <a:srgbClr val="70C6D2"/>
                </a:solidFill>
              </a:rPr>
            </a:br>
            <a:r>
              <a:rPr lang="de-DE" i="1">
                <a:solidFill>
                  <a:srgbClr val="70C6D2"/>
                </a:solidFill>
              </a:rPr>
              <a:t>danke ihm mit meinem Lied.“ </a:t>
            </a:r>
            <a:br>
              <a:rPr lang="de-DE" i="1">
                <a:solidFill>
                  <a:srgbClr val="70C6D2"/>
                </a:solidFill>
              </a:rPr>
            </a:br>
            <a:r>
              <a:rPr lang="de-DE" i="1">
                <a:solidFill>
                  <a:srgbClr val="70C6D2"/>
                </a:solidFill>
              </a:rPr>
              <a:t>(Psalm 28,7)</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4. GOTT IST DEIN BESCHÜTZER</a:t>
            </a:r>
            <a:endParaRPr/>
          </a:p>
        </p:txBody>
      </p:sp>
      <p:sp>
        <p:nvSpPr>
          <p:cNvPr id="5" name="Textplatzhalter 4" hidden="0"/>
          <p:cNvSpPr>
            <a:spLocks noGrp="1"/>
          </p:cNvSpPr>
          <p:nvPr isPhoto="0" userDrawn="0">
            <p:ph type="body" sz="quarter" idx="14" hasCustomPrompt="0"/>
          </p:nvPr>
        </p:nvSpPr>
        <p:spPr bwMode="auto">
          <a:xfrm>
            <a:off x="339725" y="1226634"/>
            <a:ext cx="8350250" cy="3526341"/>
          </a:xfrm>
        </p:spPr>
        <p:txBody>
          <a:bodyPr/>
          <a:lstStyle/>
          <a:p>
            <a:pPr>
              <a:defRPr/>
            </a:pPr>
            <a:r>
              <a:rPr lang="de-DE"/>
              <a:t>Gottes Schutz bedeutet nicht, dass uns in unserem Leben keine Schwierigkeiten begegnen, aber es geht darum, dass er auch in den schlimmsten Situationen an unserer Seite ist.</a:t>
            </a:r>
            <a:endParaRPr/>
          </a:p>
          <a:p>
            <a:pPr>
              <a:defRPr/>
            </a:pPr>
            <a:endParaRPr lang="de-DE" i="1">
              <a:solidFill>
                <a:srgbClr val="70C6D2"/>
              </a:solidFill>
            </a:endParaRPr>
          </a:p>
          <a:p>
            <a:pPr algn="ctr">
              <a:defRPr/>
            </a:pPr>
            <a:r>
              <a:rPr lang="de-DE" i="1">
                <a:solidFill>
                  <a:srgbClr val="70C6D2"/>
                </a:solidFill>
              </a:rPr>
              <a:t>„Wenn du durch Wasser gehst, werde ich bei dir sein. </a:t>
            </a:r>
            <a:br>
              <a:rPr lang="de-DE" i="1">
                <a:solidFill>
                  <a:srgbClr val="70C6D2"/>
                </a:solidFill>
              </a:rPr>
            </a:br>
            <a:r>
              <a:rPr lang="de-DE" i="1">
                <a:solidFill>
                  <a:srgbClr val="70C6D2"/>
                </a:solidFill>
              </a:rPr>
              <a:t>Ströme sollen dich nicht überfluten! </a:t>
            </a:r>
            <a:br>
              <a:rPr lang="de-DE" i="1">
                <a:solidFill>
                  <a:srgbClr val="70C6D2"/>
                </a:solidFill>
              </a:rPr>
            </a:br>
            <a:r>
              <a:rPr lang="de-DE" i="1">
                <a:solidFill>
                  <a:srgbClr val="70C6D2"/>
                </a:solidFill>
              </a:rPr>
              <a:t>Wenn du durch Feuer gehst, wirst du nicht verbrennen; </a:t>
            </a:r>
            <a:br>
              <a:rPr lang="de-DE" i="1">
                <a:solidFill>
                  <a:srgbClr val="70C6D2"/>
                </a:solidFill>
              </a:rPr>
            </a:br>
            <a:r>
              <a:rPr lang="de-DE" i="1">
                <a:solidFill>
                  <a:srgbClr val="70C6D2"/>
                </a:solidFill>
              </a:rPr>
              <a:t>die Flammen werden dich nicht verzehren!“ </a:t>
            </a:r>
            <a:br>
              <a:rPr lang="de-DE" i="1">
                <a:solidFill>
                  <a:srgbClr val="70C6D2"/>
                </a:solidFill>
              </a:rPr>
            </a:br>
            <a:r>
              <a:rPr lang="de-DE" i="1">
                <a:solidFill>
                  <a:srgbClr val="70C6D2"/>
                </a:solidFill>
              </a:rPr>
              <a:t>(Jesaja 43,2)</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416206"/>
            <a:ext cx="7633231" cy="3342174"/>
          </a:xfrm>
        </p:spPr>
        <p:txBody>
          <a:bodyPr>
            <a:normAutofit fontScale="92500"/>
          </a:bodyPr>
          <a:lstStyle/>
          <a:p>
            <a:pPr marL="361949" lvl="1" indent="-342900">
              <a:buFont typeface="Wingdings"/>
              <a:buChar char="v"/>
              <a:defRPr/>
            </a:pPr>
            <a:r>
              <a:rPr lang="de-DE"/>
              <a:t>Wie verstehst du die Verheißung </a:t>
            </a:r>
            <a:r>
              <a:rPr lang="de-DE" i="1"/>
              <a:t>„Der Name des HERRN ist eine feste Burg; der Gottesfürchtige flüchtet sich zu ihm und findet Schutz.“ (Sprüche 18,10)</a:t>
            </a:r>
            <a:r>
              <a:rPr lang="de-DE"/>
              <a:t>?</a:t>
            </a:r>
            <a:endParaRPr/>
          </a:p>
          <a:p>
            <a:pPr marL="361949" lvl="1" indent="-342900">
              <a:buFont typeface="Wingdings"/>
              <a:buChar char="v"/>
              <a:defRPr/>
            </a:pPr>
            <a:r>
              <a:rPr lang="de-DE"/>
              <a:t>Wie kann der Name des Herrn für dich zum Zufluchtsort werden?</a:t>
            </a:r>
            <a:endParaRPr/>
          </a:p>
          <a:p>
            <a:pPr marL="361949" lvl="1" indent="-342900">
              <a:buFont typeface="Wingdings"/>
              <a:buChar char="v"/>
              <a:defRPr/>
            </a:pPr>
            <a:r>
              <a:rPr lang="de-DE"/>
              <a:t>Erstelle eine Liste der Symbole und Metaphern, welche die Schreiber der Bibel verwendeten, um Gottes Stärke und seinen Schutz für sein Volk zu beschreiben!</a:t>
            </a:r>
            <a:endParaRPr/>
          </a:p>
          <a:p>
            <a:pPr marL="19049" lvl="1" indent="0">
              <a:buNone/>
              <a:defRPr/>
            </a:pPr>
            <a:endParaRPr lang="de-DE"/>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5. GOTT IST DEIN RETTER</a:t>
            </a:r>
            <a:endParaRPr/>
          </a:p>
        </p:txBody>
      </p:sp>
      <p:sp>
        <p:nvSpPr>
          <p:cNvPr id="5" name="Textplatzhalter 4" hidden="0"/>
          <p:cNvSpPr>
            <a:spLocks noGrp="1"/>
          </p:cNvSpPr>
          <p:nvPr isPhoto="0" userDrawn="0">
            <p:ph type="body" sz="quarter" idx="14" hasCustomPrompt="0"/>
          </p:nvPr>
        </p:nvSpPr>
        <p:spPr bwMode="auto">
          <a:xfrm>
            <a:off x="339725" y="1226634"/>
            <a:ext cx="8538638" cy="3526341"/>
          </a:xfrm>
        </p:spPr>
        <p:txBody>
          <a:bodyPr>
            <a:normAutofit/>
          </a:bodyPr>
          <a:lstStyle/>
          <a:p>
            <a:pPr>
              <a:defRPr/>
            </a:pPr>
            <a:r>
              <a:rPr lang="de-DE"/>
              <a:t>Gott ist dein Befreier, der dich erlöst und errettet. David betete:</a:t>
            </a:r>
            <a:endParaRPr/>
          </a:p>
          <a:p>
            <a:pPr>
              <a:defRPr/>
            </a:pPr>
            <a:endParaRPr lang="de-DE"/>
          </a:p>
          <a:p>
            <a:pPr algn="ctr">
              <a:defRPr/>
            </a:pPr>
            <a:r>
              <a:rPr lang="de-DE" i="1">
                <a:solidFill>
                  <a:srgbClr val="70C6D2"/>
                </a:solidFill>
              </a:rPr>
              <a:t>„Behüte mich wie einen Augapfel und gib mir </a:t>
            </a:r>
            <a:br>
              <a:rPr lang="de-DE" i="1">
                <a:solidFill>
                  <a:srgbClr val="70C6D2"/>
                </a:solidFill>
              </a:rPr>
            </a:br>
            <a:r>
              <a:rPr lang="de-DE" i="1">
                <a:solidFill>
                  <a:srgbClr val="70C6D2"/>
                </a:solidFill>
              </a:rPr>
              <a:t>Zuflucht unter dem Schatten deiner Flügel. </a:t>
            </a:r>
            <a:br>
              <a:rPr lang="de-DE" i="1">
                <a:solidFill>
                  <a:srgbClr val="70C6D2"/>
                </a:solidFill>
              </a:rPr>
            </a:br>
            <a:r>
              <a:rPr lang="de-DE" i="1">
                <a:solidFill>
                  <a:srgbClr val="70C6D2"/>
                </a:solidFill>
              </a:rPr>
              <a:t>Beschütze mich vor den gottlosen Menschen, </a:t>
            </a:r>
            <a:br>
              <a:rPr lang="de-DE" i="1">
                <a:solidFill>
                  <a:srgbClr val="70C6D2"/>
                </a:solidFill>
              </a:rPr>
            </a:br>
            <a:r>
              <a:rPr lang="de-DE" i="1">
                <a:solidFill>
                  <a:srgbClr val="70C6D2"/>
                </a:solidFill>
              </a:rPr>
              <a:t>die mich vernichten wollen, und vor meinen Feinden, </a:t>
            </a:r>
            <a:br>
              <a:rPr lang="de-DE" i="1">
                <a:solidFill>
                  <a:srgbClr val="70C6D2"/>
                </a:solidFill>
              </a:rPr>
            </a:br>
            <a:r>
              <a:rPr lang="de-DE" i="1">
                <a:solidFill>
                  <a:srgbClr val="70C6D2"/>
                </a:solidFill>
              </a:rPr>
              <a:t>die mir von überall her nachstellen.“ </a:t>
            </a:r>
            <a:br>
              <a:rPr lang="de-DE" i="1">
                <a:solidFill>
                  <a:srgbClr val="70C6D2"/>
                </a:solidFill>
              </a:rPr>
            </a:br>
            <a:r>
              <a:rPr lang="de-DE" i="1">
                <a:solidFill>
                  <a:srgbClr val="70C6D2"/>
                </a:solidFill>
              </a:rPr>
              <a:t>(Psalm 17,8-9)</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5. GOTT IST DEIN RETTER</a:t>
            </a:r>
            <a:endParaRPr/>
          </a:p>
        </p:txBody>
      </p:sp>
      <p:sp>
        <p:nvSpPr>
          <p:cNvPr id="5" name="Textplatzhalter 4" hidden="0"/>
          <p:cNvSpPr>
            <a:spLocks noGrp="1"/>
          </p:cNvSpPr>
          <p:nvPr isPhoto="0" userDrawn="0">
            <p:ph type="body" sz="quarter" idx="14" hasCustomPrompt="0"/>
          </p:nvPr>
        </p:nvSpPr>
        <p:spPr bwMode="auto">
          <a:xfrm>
            <a:off x="339725" y="1226634"/>
            <a:ext cx="8538638" cy="3526341"/>
          </a:xfrm>
        </p:spPr>
        <p:txBody>
          <a:bodyPr>
            <a:normAutofit/>
          </a:bodyPr>
          <a:lstStyle/>
          <a:p>
            <a:pPr>
              <a:defRPr/>
            </a:pPr>
            <a:r>
              <a:rPr lang="de-DE"/>
              <a:t>Der Feind, der dich angreift, berührt den Augapfel Gottes. </a:t>
            </a:r>
            <a:br>
              <a:rPr lang="de-DE"/>
            </a:br>
            <a:r>
              <a:rPr lang="de-DE"/>
              <a:t>Und Gott reagiert jedes Mal auf diese Störung:</a:t>
            </a:r>
            <a:endParaRPr/>
          </a:p>
          <a:p>
            <a:pPr>
              <a:defRPr/>
            </a:pPr>
            <a:endParaRPr lang="de-DE"/>
          </a:p>
          <a:p>
            <a:pPr algn="ctr">
              <a:defRPr/>
            </a:pPr>
            <a:r>
              <a:rPr lang="de-DE" i="1">
                <a:solidFill>
                  <a:srgbClr val="70C6D2"/>
                </a:solidFill>
              </a:rPr>
              <a:t>„Wer auf den HERRN vertraut, erleidet zwar vieles, doch </a:t>
            </a:r>
            <a:br>
              <a:rPr lang="de-DE" i="1">
                <a:solidFill>
                  <a:srgbClr val="70C6D2"/>
                </a:solidFill>
              </a:rPr>
            </a:br>
            <a:r>
              <a:rPr lang="de-DE" i="1">
                <a:solidFill>
                  <a:srgbClr val="70C6D2"/>
                </a:solidFill>
              </a:rPr>
              <a:t>der HERR errettet ihn aus aller Not.“ (Psalm 34,20)</a:t>
            </a:r>
            <a:endParaRPr/>
          </a:p>
          <a:p>
            <a:pPr algn="ctr">
              <a:defRPr/>
            </a:pPr>
            <a:r>
              <a:rPr lang="de-DE" sz="1200" i="1">
                <a:solidFill>
                  <a:srgbClr val="70C6D2"/>
                </a:solidFill>
              </a:rPr>
              <a:t> </a:t>
            </a:r>
            <a:endParaRPr/>
          </a:p>
          <a:p>
            <a:pPr algn="ctr">
              <a:defRPr/>
            </a:pPr>
            <a:r>
              <a:rPr lang="de-DE" i="1">
                <a:solidFill>
                  <a:srgbClr val="70C6D2"/>
                </a:solidFill>
              </a:rPr>
              <a:t>„Aber der HERR steht mir zur Seite. Er ist ein starker Held. Darum müssen meine Feinde stolpern und können </a:t>
            </a:r>
            <a:br>
              <a:rPr lang="de-DE" i="1">
                <a:solidFill>
                  <a:srgbClr val="70C6D2"/>
                </a:solidFill>
              </a:rPr>
            </a:br>
            <a:r>
              <a:rPr lang="de-DE" i="1">
                <a:solidFill>
                  <a:srgbClr val="70C6D2"/>
                </a:solidFill>
              </a:rPr>
              <a:t>mich nicht besiegen.“ (Jeremia 20,11)</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3" name="Title 2" hidden="0"/>
          <p:cNvSpPr>
            <a:spLocks noGrp="1"/>
          </p:cNvSpPr>
          <p:nvPr isPhoto="0" userDrawn="0">
            <p:ph type="title" hasCustomPrompt="0"/>
          </p:nvPr>
        </p:nvSpPr>
        <p:spPr bwMode="auto"/>
        <p:txBody>
          <a:bodyPr/>
          <a:lstStyle/>
          <a:p>
            <a:pPr>
              <a:defRPr/>
            </a:pPr>
            <a:r>
              <a:rPr lang="de-DE"/>
              <a:t>Wie sich Gott um dich kümmert:</a:t>
            </a:r>
            <a:endParaRPr/>
          </a:p>
        </p:txBody>
      </p:sp>
      <p:sp>
        <p:nvSpPr>
          <p:cNvPr id="6" name="Inhaltsplatzhalter 5" hidden="0"/>
          <p:cNvSpPr>
            <a:spLocks noGrp="1"/>
          </p:cNvSpPr>
          <p:nvPr isPhoto="0" userDrawn="0">
            <p:ph sz="quarter" idx="14" hasCustomPrompt="0"/>
          </p:nvPr>
        </p:nvSpPr>
        <p:spPr bwMode="auto">
          <a:xfrm>
            <a:off x="339891" y="1488714"/>
            <a:ext cx="8352200" cy="3111500"/>
          </a:xfrm>
        </p:spPr>
        <p:txBody>
          <a:bodyPr>
            <a:normAutofit fontScale="85000" lnSpcReduction="10000"/>
          </a:bodyPr>
          <a:lstStyle/>
          <a:p>
            <a:pPr>
              <a:lnSpc>
                <a:spcPct val="150000"/>
              </a:lnSpc>
              <a:defRPr/>
            </a:pPr>
            <a:r>
              <a:rPr lang="de-DE"/>
              <a:t>1.	Gott sorgt für dich.</a:t>
            </a:r>
            <a:endParaRPr/>
          </a:p>
          <a:p>
            <a:pPr>
              <a:lnSpc>
                <a:spcPct val="150000"/>
              </a:lnSpc>
              <a:defRPr/>
            </a:pPr>
            <a:r>
              <a:rPr lang="de-DE"/>
              <a:t>2.	Gott ist deine Zuflucht.</a:t>
            </a:r>
            <a:endParaRPr/>
          </a:p>
          <a:p>
            <a:pPr>
              <a:lnSpc>
                <a:spcPct val="150000"/>
              </a:lnSpc>
              <a:defRPr/>
            </a:pPr>
            <a:r>
              <a:rPr lang="de-DE"/>
              <a:t>3.	Gott verleiht dir seine Erbinformation.</a:t>
            </a:r>
            <a:endParaRPr/>
          </a:p>
          <a:p>
            <a:pPr>
              <a:lnSpc>
                <a:spcPct val="150000"/>
              </a:lnSpc>
              <a:defRPr/>
            </a:pPr>
            <a:r>
              <a:rPr lang="de-DE"/>
              <a:t>4.	Gott ist dein Beschützer.</a:t>
            </a:r>
            <a:endParaRPr/>
          </a:p>
          <a:p>
            <a:pPr>
              <a:lnSpc>
                <a:spcPct val="150000"/>
              </a:lnSpc>
              <a:defRPr/>
            </a:pPr>
            <a:r>
              <a:rPr lang="de-DE"/>
              <a:t>5.	Gott ist dein Retter.</a:t>
            </a:r>
            <a:endParaRPr/>
          </a:p>
          <a:p>
            <a:pPr>
              <a:lnSpc>
                <a:spcPct val="150000"/>
              </a:lnSpc>
              <a:defRPr/>
            </a:pPr>
            <a:r>
              <a:rPr lang="de-DE"/>
              <a:t>6.	Gott stellt dich wieder her.</a:t>
            </a:r>
            <a:endParaRPr/>
          </a:p>
          <a:p>
            <a:pPr>
              <a:lnSpc>
                <a:spcPct val="150000"/>
              </a:lnSpc>
              <a:defRPr/>
            </a:pPr>
            <a:r>
              <a:rPr lang="de-DE"/>
              <a:t>7.	Gott geht vor dir her.</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739590"/>
            <a:ext cx="7633231" cy="2818068"/>
          </a:xfrm>
        </p:spPr>
        <p:txBody>
          <a:bodyPr>
            <a:normAutofit/>
          </a:bodyPr>
          <a:lstStyle/>
          <a:p>
            <a:pPr marL="361949" lvl="1" indent="-342900">
              <a:buFont typeface="Wingdings"/>
              <a:buChar char="v"/>
              <a:defRPr/>
            </a:pPr>
            <a:r>
              <a:rPr lang="de-DE"/>
              <a:t>Was ist der Unterschied zwischen Schutz und Befreiung?</a:t>
            </a:r>
            <a:endParaRPr/>
          </a:p>
          <a:p>
            <a:pPr marL="361949" lvl="1" indent="-342900">
              <a:buFont typeface="Wingdings"/>
              <a:buChar char="v"/>
              <a:defRPr/>
            </a:pPr>
            <a:endParaRPr lang="de-DE"/>
          </a:p>
          <a:p>
            <a:pPr marL="361949" lvl="1" indent="-342900">
              <a:buFont typeface="Wingdings"/>
              <a:buChar char="v"/>
              <a:defRPr/>
            </a:pPr>
            <a:r>
              <a:rPr lang="de-DE"/>
              <a:t>Was ist der Unterschied zwischen unserer Errettung und unserer Wiederherstellung?</a:t>
            </a:r>
            <a:endParaRPr/>
          </a:p>
          <a:p>
            <a:pPr marL="19049" lvl="1" indent="0">
              <a:buNone/>
              <a:defRPr/>
            </a:pPr>
            <a:endParaRPr lang="de-DE"/>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6. GOTT STELLT DICH WIEDER HER</a:t>
            </a:r>
            <a:endParaRPr/>
          </a:p>
        </p:txBody>
      </p:sp>
      <p:sp>
        <p:nvSpPr>
          <p:cNvPr id="5" name="Textplatzhalter 4" hidden="0"/>
          <p:cNvSpPr>
            <a:spLocks noGrp="1"/>
          </p:cNvSpPr>
          <p:nvPr isPhoto="0" userDrawn="0">
            <p:ph type="body" sz="quarter" idx="14" hasCustomPrompt="0"/>
          </p:nvPr>
        </p:nvSpPr>
        <p:spPr bwMode="auto">
          <a:xfrm>
            <a:off x="339725" y="1226634"/>
            <a:ext cx="8538638" cy="3526341"/>
          </a:xfrm>
        </p:spPr>
        <p:txBody>
          <a:bodyPr>
            <a:normAutofit lnSpcReduction="10000"/>
          </a:bodyPr>
          <a:lstStyle/>
          <a:p>
            <a:pPr>
              <a:defRPr/>
            </a:pPr>
            <a:r>
              <a:rPr lang="de-DE"/>
              <a:t>Weil Gott nicht nur dein Schöpfer, sondern auch dein Erlöser ist, </a:t>
            </a:r>
            <a:br>
              <a:rPr lang="de-DE"/>
            </a:br>
            <a:r>
              <a:rPr lang="de-DE"/>
              <a:t>stellt er dich durch seine Vergebung wieder her, und durch deine Vergebungsbereitschaft anderen gegenüber erneuert </a:t>
            </a:r>
            <a:br>
              <a:rPr lang="de-DE"/>
            </a:br>
            <a:r>
              <a:rPr lang="de-DE"/>
              <a:t>er irdische Beziehungen, heilt deine Wunden und verwandelt </a:t>
            </a:r>
            <a:br>
              <a:rPr lang="de-DE"/>
            </a:br>
            <a:r>
              <a:rPr lang="de-DE"/>
              <a:t>deine Trauer in Freude.</a:t>
            </a:r>
            <a:endParaRPr/>
          </a:p>
          <a:p>
            <a:pPr>
              <a:defRPr/>
            </a:pPr>
            <a:endParaRPr lang="de-DE"/>
          </a:p>
          <a:p>
            <a:pPr algn="ctr">
              <a:defRPr/>
            </a:pPr>
            <a:r>
              <a:rPr lang="de-DE" sz="2200" i="1">
                <a:solidFill>
                  <a:srgbClr val="70C6D2"/>
                </a:solidFill>
              </a:rPr>
              <a:t>„Gott hat euch in seiner Gnade durch Christus zu seiner ewigen</a:t>
            </a:r>
            <a:br>
              <a:rPr lang="de-DE" sz="2200" i="1">
                <a:solidFill>
                  <a:srgbClr val="70C6D2"/>
                </a:solidFill>
              </a:rPr>
            </a:br>
            <a:r>
              <a:rPr lang="de-DE" sz="2200" i="1">
                <a:solidFill>
                  <a:srgbClr val="70C6D2"/>
                </a:solidFill>
              </a:rPr>
              <a:t> Herrlichkeit berufen. Nachdem ihr eine Weile gelitten habt, </a:t>
            </a:r>
            <a:br>
              <a:rPr lang="de-DE" sz="2200" i="1">
                <a:solidFill>
                  <a:srgbClr val="70C6D2"/>
                </a:solidFill>
              </a:rPr>
            </a:br>
            <a:r>
              <a:rPr lang="de-DE" sz="2200" i="1">
                <a:solidFill>
                  <a:srgbClr val="70C6D2"/>
                </a:solidFill>
              </a:rPr>
              <a:t>wird er euch aufbauen, stärken und kräftigen; und er wird </a:t>
            </a:r>
            <a:br>
              <a:rPr lang="de-DE" sz="2200" i="1">
                <a:solidFill>
                  <a:srgbClr val="70C6D2"/>
                </a:solidFill>
              </a:rPr>
            </a:br>
            <a:r>
              <a:rPr lang="de-DE" sz="2200" i="1">
                <a:solidFill>
                  <a:srgbClr val="70C6D2"/>
                </a:solidFill>
              </a:rPr>
              <a:t>euch auf festen Grund stellen.“ (1.Petrus 5,10)</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6. GOTT STELLT DICH WIEDER HER</a:t>
            </a:r>
            <a:endParaRPr/>
          </a:p>
        </p:txBody>
      </p:sp>
      <p:sp>
        <p:nvSpPr>
          <p:cNvPr id="5" name="Textplatzhalter 4" hidden="0"/>
          <p:cNvSpPr>
            <a:spLocks noGrp="1"/>
          </p:cNvSpPr>
          <p:nvPr isPhoto="0" userDrawn="0">
            <p:ph type="body" sz="quarter" idx="14" hasCustomPrompt="0"/>
          </p:nvPr>
        </p:nvSpPr>
        <p:spPr bwMode="auto">
          <a:xfrm>
            <a:off x="339725" y="1226634"/>
            <a:ext cx="8538638" cy="3526341"/>
          </a:xfrm>
        </p:spPr>
        <p:txBody>
          <a:bodyPr>
            <a:normAutofit lnSpcReduction="10000"/>
          </a:bodyPr>
          <a:lstStyle/>
          <a:p>
            <a:pPr algn="ctr">
              <a:defRPr/>
            </a:pPr>
            <a:r>
              <a:rPr lang="de-DE" sz="2400" i="1">
                <a:solidFill>
                  <a:srgbClr val="70C6D2"/>
                </a:solidFill>
              </a:rPr>
              <a:t>„Und Gott gab Hiobs Schicksal eine neue Wendung, weil er Fürbitte für seine Freunde getan hatte, ja, er schenkte ihm doppelt so viel, wie er vorher besessen hatte!“ (Hiob 42,10)</a:t>
            </a:r>
            <a:endParaRPr/>
          </a:p>
          <a:p>
            <a:pPr algn="ctr">
              <a:defRPr/>
            </a:pPr>
            <a:endParaRPr lang="de-DE"/>
          </a:p>
          <a:p>
            <a:pPr>
              <a:defRPr/>
            </a:pPr>
            <a:r>
              <a:rPr lang="de-DE"/>
              <a:t>Wir wissen nicht, ob Gott sich dafür entscheidet, alles, was wir jemals im Laufe unseres Lebens verloren haben, zu ersetzen, aber wir dürfen ganz gewiss auf seine Weisheit vertrauen. Sein Hauptziel ist die Wiederherstellung unserer Seele.</a:t>
            </a:r>
            <a:endParaRPr/>
          </a:p>
          <a:p>
            <a:pPr>
              <a:defRPr/>
            </a:pPr>
            <a:endParaRPr lang="de-DE"/>
          </a:p>
          <a:p>
            <a:pPr algn="ctr">
              <a:defRPr/>
            </a:pPr>
            <a:r>
              <a:rPr lang="de-DE" sz="2200" i="1">
                <a:solidFill>
                  <a:srgbClr val="70C6D2"/>
                </a:solidFill>
              </a:rPr>
              <a:t>„Er erquickt meine Seele.“ (Psalm 23,3)</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extplatzhalter 3" hidden="0"/>
          <p:cNvSpPr>
            <a:spLocks noGrp="1"/>
          </p:cNvSpPr>
          <p:nvPr isPhoto="0" userDrawn="0">
            <p:ph type="body" sz="quarter" idx="11" hasCustomPrompt="0"/>
          </p:nvPr>
        </p:nvSpPr>
        <p:spPr bwMode="auto">
          <a:xfrm>
            <a:off x="676279" y="1191546"/>
            <a:ext cx="6705591" cy="3018504"/>
          </a:xfrm>
        </p:spPr>
        <p:txBody>
          <a:bodyPr anchor="t">
            <a:normAutofit fontScale="77500" lnSpcReduction="20000"/>
          </a:bodyPr>
          <a:lstStyle/>
          <a:p>
            <a:pPr algn="ctr">
              <a:lnSpc>
                <a:spcPct val="120000"/>
              </a:lnSpc>
              <a:defRPr/>
            </a:pPr>
            <a:r>
              <a:rPr lang="de-DE" sz="2800"/>
              <a:t>„Er stellt die willige, sehnsüchtige Seele wieder her, aus der Macht Satans zu Gott hin.“</a:t>
            </a:r>
            <a:br>
              <a:rPr lang="de-DE"/>
            </a:br>
            <a:r>
              <a:rPr lang="de-DE" sz="1000"/>
              <a:t> </a:t>
            </a:r>
            <a:br>
              <a:rPr lang="de-DE"/>
            </a:br>
            <a:r>
              <a:rPr lang="de-DE" sz="1600"/>
              <a:t>(The Review and Herald, 12.Oktober 1897, Absatz 7) </a:t>
            </a:r>
            <a:endParaRPr/>
          </a:p>
          <a:p>
            <a:pPr algn="ctr">
              <a:defRPr/>
            </a:pPr>
            <a:endParaRPr lang="de-DE" sz="2800"/>
          </a:p>
          <a:p>
            <a:pPr algn="ctr">
              <a:lnSpc>
                <a:spcPct val="120000"/>
              </a:lnSpc>
              <a:defRPr/>
            </a:pPr>
            <a:r>
              <a:rPr lang="de-DE" sz="2800"/>
              <a:t>„Unsere durch die Sünde entstandene </a:t>
            </a:r>
            <a:br>
              <a:rPr lang="de-DE" sz="2800"/>
            </a:br>
            <a:r>
              <a:rPr lang="de-DE" sz="2800"/>
              <a:t>Lage ist unnatürlich, und die Kraft, die </a:t>
            </a:r>
            <a:br>
              <a:rPr lang="de-DE" sz="2800"/>
            </a:br>
            <a:r>
              <a:rPr lang="de-DE" sz="2800"/>
              <a:t>uns aus ihr befreit, muss übernatürlich sein, </a:t>
            </a:r>
            <a:br>
              <a:rPr lang="de-DE" sz="2800"/>
            </a:br>
            <a:r>
              <a:rPr lang="de-DE" sz="2800"/>
              <a:t>sonst ist sie wertlos.“ </a:t>
            </a:r>
            <a:br>
              <a:rPr lang="de-DE"/>
            </a:br>
            <a:br>
              <a:rPr lang="de-DE" sz="1000"/>
            </a:br>
            <a:r>
              <a:rPr lang="de-DE" sz="1600"/>
              <a:t>(The Ministry of Healing, 1905, Seite 428)</a:t>
            </a:r>
            <a:endParaRPr/>
          </a:p>
        </p:txBody>
      </p:sp>
      <p:sp>
        <p:nvSpPr>
          <p:cNvPr id="3" name="Textplatzhalter 2" hidden="0"/>
          <p:cNvSpPr>
            <a:spLocks noGrp="1"/>
          </p:cNvSpPr>
          <p:nvPr isPhoto="0" userDrawn="0">
            <p:ph type="body" sz="quarter" idx="12" hasCustomPrompt="0"/>
          </p:nvPr>
        </p:nvSpPr>
        <p:spPr bwMode="auto"/>
        <p:txBody>
          <a:bodyPr/>
          <a:lstStyle/>
          <a:p>
            <a:pPr>
              <a:defRPr/>
            </a:pPr>
            <a:r>
              <a:rPr lang="de-DE"/>
              <a:t>Ellen G. White</a:t>
            </a:r>
            <a:endParaRPr lang="de-AT"/>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extplatzhalter 3" hidden="0"/>
          <p:cNvSpPr>
            <a:spLocks noGrp="1"/>
          </p:cNvSpPr>
          <p:nvPr isPhoto="0" userDrawn="0">
            <p:ph type="body" sz="quarter" idx="11" hasCustomPrompt="0"/>
          </p:nvPr>
        </p:nvSpPr>
        <p:spPr bwMode="auto">
          <a:xfrm>
            <a:off x="676279" y="1191545"/>
            <a:ext cx="7564472" cy="3542379"/>
          </a:xfrm>
        </p:spPr>
        <p:txBody>
          <a:bodyPr anchor="t">
            <a:normAutofit fontScale="70000" lnSpcReduction="20000"/>
          </a:bodyPr>
          <a:lstStyle/>
          <a:p>
            <a:pPr algn="ctr">
              <a:lnSpc>
                <a:spcPct val="120000"/>
              </a:lnSpc>
              <a:defRPr/>
            </a:pPr>
            <a:r>
              <a:rPr lang="de-DE" sz="2800"/>
              <a:t>„Christus ist der große Arzt, nicht nur, was den Körper betrifft, sondern auch für die Seele. Er stellt den Menschen wieder </a:t>
            </a:r>
            <a:br>
              <a:rPr lang="de-DE" sz="2800"/>
            </a:br>
            <a:r>
              <a:rPr lang="de-DE" sz="2800"/>
              <a:t>für seinen Gott her.“ </a:t>
            </a:r>
            <a:br>
              <a:rPr lang="de-DE"/>
            </a:br>
            <a:r>
              <a:rPr lang="de-DE" sz="1000"/>
              <a:t> </a:t>
            </a:r>
            <a:endParaRPr/>
          </a:p>
          <a:p>
            <a:pPr algn="ctr">
              <a:defRPr/>
            </a:pPr>
            <a:r>
              <a:rPr lang="de-DE" sz="1600"/>
              <a:t>(Medical Ministry,1932, Seite 120) </a:t>
            </a:r>
            <a:endParaRPr/>
          </a:p>
          <a:p>
            <a:pPr algn="ctr">
              <a:defRPr/>
            </a:pPr>
            <a:endParaRPr lang="de-DE" sz="2800"/>
          </a:p>
          <a:p>
            <a:pPr algn="ctr">
              <a:lnSpc>
                <a:spcPct val="120000"/>
              </a:lnSpc>
              <a:defRPr/>
            </a:pPr>
            <a:r>
              <a:rPr lang="de-DE" sz="2800"/>
              <a:t>„Sie sind geistlich blind, und der Herr Jesus wirkt ein größeres Wunder, wenn er die geistliche Sehkraft bei jenen wiederherstellt, die vom weltlichen Glitzer und Tand geblendet wurden,</a:t>
            </a:r>
            <a:br>
              <a:rPr lang="de-DE" sz="2800"/>
            </a:br>
            <a:r>
              <a:rPr lang="de-DE" sz="2800"/>
              <a:t> als wenn er die gefürchtetste Krankheit geheilt hätte.“ </a:t>
            </a:r>
            <a:br>
              <a:rPr lang="de-DE"/>
            </a:br>
            <a:r>
              <a:rPr lang="de-DE" sz="1100"/>
              <a:t> </a:t>
            </a:r>
            <a:endParaRPr/>
          </a:p>
          <a:p>
            <a:pPr algn="ctr">
              <a:defRPr/>
            </a:pPr>
            <a:r>
              <a:rPr lang="en-US" sz="1600"/>
              <a:t>(The Signs of the Times, 28. </a:t>
            </a:r>
            <a:r>
              <a:rPr lang="en-US" sz="1600"/>
              <a:t>März</a:t>
            </a:r>
            <a:r>
              <a:rPr lang="en-US" sz="1600"/>
              <a:t> 1895, </a:t>
            </a:r>
            <a:r>
              <a:rPr lang="en-US" sz="1600"/>
              <a:t>Absatz</a:t>
            </a:r>
            <a:r>
              <a:rPr lang="en-US" sz="1600"/>
              <a:t> 8)</a:t>
            </a:r>
            <a:endParaRPr lang="de-DE" sz="1600"/>
          </a:p>
        </p:txBody>
      </p:sp>
      <p:sp>
        <p:nvSpPr>
          <p:cNvPr id="3" name="Textplatzhalter 2" hidden="0"/>
          <p:cNvSpPr>
            <a:spLocks noGrp="1"/>
          </p:cNvSpPr>
          <p:nvPr isPhoto="0" userDrawn="0">
            <p:ph type="body" sz="quarter" idx="12" hasCustomPrompt="0"/>
          </p:nvPr>
        </p:nvSpPr>
        <p:spPr bwMode="auto"/>
        <p:txBody>
          <a:bodyPr/>
          <a:lstStyle/>
          <a:p>
            <a:pPr>
              <a:defRPr/>
            </a:pPr>
            <a:r>
              <a:rPr lang="de-DE"/>
              <a:t>Ellen G. White</a:t>
            </a:r>
            <a:endParaRPr lang="de-AT"/>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382752"/>
            <a:ext cx="7633231" cy="3252965"/>
          </a:xfrm>
        </p:spPr>
        <p:txBody>
          <a:bodyPr>
            <a:normAutofit fontScale="92500" lnSpcReduction="10000"/>
          </a:bodyPr>
          <a:lstStyle/>
          <a:p>
            <a:pPr marL="361949" lvl="1" indent="-342900">
              <a:buFont typeface="Wingdings"/>
              <a:buChar char="v"/>
              <a:defRPr/>
            </a:pPr>
            <a:r>
              <a:rPr lang="de-DE"/>
              <a:t>Welche Lasten hast du getragen oder trägst du gerade jetzt? </a:t>
            </a:r>
            <a:endParaRPr/>
          </a:p>
          <a:p>
            <a:pPr marL="19049" lvl="1" indent="0" algn="ctr">
              <a:lnSpc>
                <a:spcPct val="120000"/>
              </a:lnSpc>
              <a:buNone/>
              <a:defRPr/>
            </a:pPr>
            <a:r>
              <a:rPr lang="de-DE" sz="2200" i="1">
                <a:solidFill>
                  <a:schemeClr val="tx1">
                    <a:lumMod val="75000"/>
                    <a:lumOff val="25000"/>
                  </a:schemeClr>
                </a:solidFill>
              </a:rPr>
              <a:t>„Jesus ist gekommen, um die Last der Krankheit, </a:t>
            </a:r>
            <a:br>
              <a:rPr lang="de-DE" sz="2200" i="1">
                <a:solidFill>
                  <a:schemeClr val="tx1">
                    <a:lumMod val="75000"/>
                    <a:lumOff val="25000"/>
                  </a:schemeClr>
                </a:solidFill>
              </a:rPr>
            </a:br>
            <a:r>
              <a:rPr lang="de-DE" sz="2200" i="1">
                <a:solidFill>
                  <a:schemeClr val="tx1">
                    <a:lumMod val="75000"/>
                    <a:lumOff val="25000"/>
                  </a:schemeClr>
                </a:solidFill>
              </a:rPr>
              <a:t>der Verzweiflung und der Sünde wegzunehmen.  </a:t>
            </a:r>
            <a:br>
              <a:rPr lang="de-DE" sz="2200" i="1">
                <a:solidFill>
                  <a:schemeClr val="tx1">
                    <a:lumMod val="75000"/>
                    <a:lumOff val="25000"/>
                  </a:schemeClr>
                </a:solidFill>
              </a:rPr>
            </a:br>
            <a:r>
              <a:rPr lang="de-DE" sz="2200" i="1">
                <a:solidFill>
                  <a:schemeClr val="tx1">
                    <a:lumMod val="75000"/>
                    <a:lumOff val="25000"/>
                  </a:schemeClr>
                </a:solidFill>
              </a:rPr>
              <a:t>Es war sein Auftrag, den Menschen </a:t>
            </a:r>
            <a:br>
              <a:rPr lang="de-DE" sz="2200" i="1">
                <a:solidFill>
                  <a:schemeClr val="tx1">
                    <a:lumMod val="75000"/>
                    <a:lumOff val="25000"/>
                  </a:schemeClr>
                </a:solidFill>
              </a:rPr>
            </a:br>
            <a:r>
              <a:rPr lang="de-DE" sz="2200" i="1">
                <a:solidFill>
                  <a:schemeClr val="tx1">
                    <a:lumMod val="75000"/>
                    <a:lumOff val="25000"/>
                  </a:schemeClr>
                </a:solidFill>
              </a:rPr>
              <a:t>völlige Wiederherstellung zu bringen.“ </a:t>
            </a:r>
            <a:br>
              <a:rPr lang="de-DE" sz="2200" i="1">
                <a:solidFill>
                  <a:schemeClr val="tx1">
                    <a:lumMod val="75000"/>
                    <a:lumOff val="25000"/>
                  </a:schemeClr>
                </a:solidFill>
              </a:rPr>
            </a:br>
            <a:r>
              <a:rPr lang="de-DE" sz="2200" i="1">
                <a:solidFill>
                  <a:schemeClr val="tx1">
                    <a:lumMod val="75000"/>
                    <a:lumOff val="25000"/>
                  </a:schemeClr>
                </a:solidFill>
              </a:rPr>
              <a:t>(E.G. White, A Call to Stand Apart, Seite 59)</a:t>
            </a:r>
            <a:endParaRPr/>
          </a:p>
          <a:p>
            <a:pPr marL="361949" lvl="1" indent="-342900">
              <a:buFont typeface="Wingdings"/>
              <a:buChar char="v"/>
              <a:defRPr/>
            </a:pPr>
            <a:r>
              <a:rPr lang="de-DE"/>
              <a:t>Auf welche Weise hat Gott deine Bürden schon erleichtert?</a:t>
            </a:r>
            <a:endParaRPr/>
          </a:p>
          <a:p>
            <a:pPr marL="361949" lvl="1" indent="-342900">
              <a:buFont typeface="Wingdings"/>
              <a:buChar char="v"/>
              <a:defRPr/>
            </a:pPr>
            <a:r>
              <a:rPr lang="de-DE"/>
              <a:t>Trägst du Lasten, die du Jesus übergeben musst?</a:t>
            </a:r>
            <a:endParaRPr/>
          </a:p>
          <a:p>
            <a:pPr marL="19049" lvl="1" indent="0">
              <a:buNone/>
              <a:defRPr/>
            </a:pPr>
            <a:endParaRPr lang="de-DE"/>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382752"/>
            <a:ext cx="7633231" cy="3252965"/>
          </a:xfrm>
        </p:spPr>
        <p:txBody>
          <a:bodyPr>
            <a:normAutofit/>
          </a:bodyPr>
          <a:lstStyle/>
          <a:p>
            <a:pPr marL="361949" lvl="1" indent="-342900">
              <a:buFont typeface="Wingdings"/>
              <a:buChar char="v"/>
              <a:defRPr/>
            </a:pPr>
            <a:r>
              <a:rPr lang="de-DE"/>
              <a:t>Manchmal kann ein großer Verlust dazu führen, dass man sich völlig auf Gott verlässt, was in Folge den Glauben und den Charakter stärkt. Welche Verluste, die du betrauert hast, haben dir dabei geholfen, dein ganzes Vertrauen auf Gott zu setzen?</a:t>
            </a:r>
            <a:endParaRPr/>
          </a:p>
          <a:p>
            <a:pPr marL="361949" lvl="1" indent="-342900">
              <a:buFont typeface="Wingdings"/>
              <a:buChar char="v"/>
              <a:defRPr/>
            </a:pPr>
            <a:r>
              <a:rPr lang="de-DE"/>
              <a:t>Welches Leid hast du erfahren, das dir dabei geholfen hat, deinen Glauben weiterzuentwickeln?</a:t>
            </a:r>
            <a:endParaRPr/>
          </a:p>
          <a:p>
            <a:pPr marL="361949" lvl="1" indent="-342900">
              <a:buFont typeface="Wingdings"/>
              <a:buChar char="v"/>
              <a:defRPr/>
            </a:pPr>
            <a:r>
              <a:rPr lang="de-DE"/>
              <a:t>Auf welche Weise hat dich Gott wiederhergestellt?</a:t>
            </a:r>
            <a:endParaRPr/>
          </a:p>
          <a:p>
            <a:pPr marL="19049" lvl="1" indent="0">
              <a:buNone/>
              <a:defRPr/>
            </a:pPr>
            <a:endParaRPr lang="de-DE"/>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7. GOTT GEHT VOR DIR HER</a:t>
            </a:r>
            <a:endParaRPr/>
          </a:p>
        </p:txBody>
      </p:sp>
      <p:sp>
        <p:nvSpPr>
          <p:cNvPr id="5" name="Textplatzhalter 4" hidden="0"/>
          <p:cNvSpPr>
            <a:spLocks noGrp="1"/>
          </p:cNvSpPr>
          <p:nvPr isPhoto="0" userDrawn="0">
            <p:ph type="body" sz="quarter" idx="14" hasCustomPrompt="0"/>
          </p:nvPr>
        </p:nvSpPr>
        <p:spPr bwMode="auto">
          <a:xfrm>
            <a:off x="339725" y="1226634"/>
            <a:ext cx="8538638" cy="3526341"/>
          </a:xfrm>
        </p:spPr>
        <p:txBody>
          <a:bodyPr>
            <a:normAutofit fontScale="92500" lnSpcReduction="10000"/>
          </a:bodyPr>
          <a:lstStyle/>
          <a:p>
            <a:pPr>
              <a:defRPr/>
            </a:pPr>
            <a:r>
              <a:rPr lang="de-DE"/>
              <a:t>Mit welchen Herausforderungen kämpfst du heute?</a:t>
            </a:r>
            <a:endParaRPr/>
          </a:p>
          <a:p>
            <a:pPr marL="342900" indent="-342900">
              <a:lnSpc>
                <a:spcPct val="150000"/>
              </a:lnSpc>
              <a:buFont typeface="Arial"/>
              <a:buChar char="•"/>
              <a:defRPr/>
            </a:pPr>
            <a:r>
              <a:rPr lang="de-DE" sz="2200"/>
              <a:t>Fürchtest du dich, weil du keine Kontrolle über deine Situation hast?</a:t>
            </a:r>
            <a:endParaRPr/>
          </a:p>
          <a:p>
            <a:pPr marL="342900" indent="-342900">
              <a:lnSpc>
                <a:spcPct val="150000"/>
              </a:lnSpc>
              <a:buFont typeface="Arial"/>
              <a:buChar char="•"/>
              <a:defRPr/>
            </a:pPr>
            <a:r>
              <a:rPr lang="de-DE" sz="2200"/>
              <a:t>Musst du gerade eine schwierige Lebensphase durchstehen?</a:t>
            </a:r>
            <a:endParaRPr/>
          </a:p>
          <a:p>
            <a:pPr marL="342900" indent="-342900">
              <a:lnSpc>
                <a:spcPct val="150000"/>
              </a:lnSpc>
              <a:buFont typeface="Arial"/>
              <a:buChar char="•"/>
              <a:defRPr/>
            </a:pPr>
            <a:r>
              <a:rPr lang="de-DE" sz="2200"/>
              <a:t>Hast du das Gefühl, nicht genug wert zu sein?</a:t>
            </a:r>
            <a:endParaRPr/>
          </a:p>
          <a:p>
            <a:pPr marL="342900" indent="-342900">
              <a:lnSpc>
                <a:spcPct val="150000"/>
              </a:lnSpc>
              <a:buFont typeface="Arial"/>
              <a:buChar char="•"/>
              <a:defRPr/>
            </a:pPr>
            <a:r>
              <a:rPr lang="de-DE" sz="2200"/>
              <a:t>Fühlst du dich allein und ungeschützt?</a:t>
            </a:r>
            <a:endParaRPr/>
          </a:p>
          <a:p>
            <a:pPr>
              <a:defRPr/>
            </a:pPr>
            <a:endParaRPr lang="de-DE"/>
          </a:p>
          <a:p>
            <a:pPr algn="ctr">
              <a:defRPr/>
            </a:pPr>
            <a:r>
              <a:rPr lang="de-DE" sz="2200" i="1">
                <a:solidFill>
                  <a:srgbClr val="70C6D2"/>
                </a:solidFill>
              </a:rPr>
              <a:t>„Hab keine Angst und verliere nicht den Mut, denn der HERR</a:t>
            </a:r>
            <a:br>
              <a:rPr lang="de-DE" sz="2200" i="1">
                <a:solidFill>
                  <a:srgbClr val="70C6D2"/>
                </a:solidFill>
              </a:rPr>
            </a:br>
            <a:r>
              <a:rPr lang="de-DE" sz="2200" i="1">
                <a:solidFill>
                  <a:srgbClr val="70C6D2"/>
                </a:solidFill>
              </a:rPr>
              <a:t> selbst wird vor dir hergehen. Er wird bei dir sein. Er wird sich </a:t>
            </a:r>
            <a:br>
              <a:rPr lang="de-DE" sz="2200" i="1">
                <a:solidFill>
                  <a:srgbClr val="70C6D2"/>
                </a:solidFill>
              </a:rPr>
            </a:br>
            <a:r>
              <a:rPr lang="de-DE" sz="2200" i="1">
                <a:solidFill>
                  <a:srgbClr val="70C6D2"/>
                </a:solidFill>
              </a:rPr>
              <a:t>nicht von dir zurückziehen und dich nicht im Stich lassen!“ </a:t>
            </a:r>
            <a:br>
              <a:rPr lang="de-DE" sz="2200" i="1">
                <a:solidFill>
                  <a:srgbClr val="70C6D2"/>
                </a:solidFill>
              </a:rPr>
            </a:br>
            <a:r>
              <a:rPr lang="de-DE" sz="2200" i="1">
                <a:solidFill>
                  <a:srgbClr val="70C6D2"/>
                </a:solidFill>
              </a:rPr>
              <a:t>(5.Mose 31,8)</a:t>
            </a:r>
            <a:endParaRPr/>
          </a:p>
          <a:p>
            <a:pPr algn="ctr">
              <a:defRPr/>
            </a:pPr>
            <a:endParaRPr lang="de-DE" sz="2200" i="1">
              <a:solidFill>
                <a:srgbClr val="70C6D2"/>
              </a:solidFill>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7. GOTT GEHT VOR DIR HER</a:t>
            </a:r>
            <a:endParaRPr/>
          </a:p>
        </p:txBody>
      </p:sp>
      <p:sp>
        <p:nvSpPr>
          <p:cNvPr id="5" name="Textplatzhalter 4" hidden="0"/>
          <p:cNvSpPr>
            <a:spLocks noGrp="1"/>
          </p:cNvSpPr>
          <p:nvPr isPhoto="0" userDrawn="0">
            <p:ph type="body" sz="quarter" idx="14" hasCustomPrompt="0"/>
          </p:nvPr>
        </p:nvSpPr>
        <p:spPr bwMode="auto">
          <a:xfrm>
            <a:off x="339725" y="1226634"/>
            <a:ext cx="8538638" cy="3526341"/>
          </a:xfrm>
        </p:spPr>
        <p:txBody>
          <a:bodyPr>
            <a:normAutofit/>
          </a:bodyPr>
          <a:lstStyle/>
          <a:p>
            <a:pPr>
              <a:defRPr/>
            </a:pPr>
            <a:r>
              <a:rPr lang="de-DE"/>
              <a:t>Überlasse deine Anliegen und Herausforderungen Gott. Er geht vor dir her und kämpft deine Kriege.</a:t>
            </a:r>
            <a:endParaRPr/>
          </a:p>
          <a:p>
            <a:pPr>
              <a:defRPr/>
            </a:pPr>
            <a:endParaRPr lang="de-DE"/>
          </a:p>
          <a:p>
            <a:pPr algn="ctr">
              <a:defRPr/>
            </a:pPr>
            <a:r>
              <a:rPr lang="de-DE" sz="2200" i="1">
                <a:solidFill>
                  <a:srgbClr val="70C6D2"/>
                </a:solidFill>
              </a:rPr>
              <a:t>„Doch ihr werdet diese Schlacht nicht kämpfen müssen. </a:t>
            </a:r>
            <a:br>
              <a:rPr lang="de-DE" sz="2200" i="1">
                <a:solidFill>
                  <a:srgbClr val="70C6D2"/>
                </a:solidFill>
              </a:rPr>
            </a:br>
            <a:r>
              <a:rPr lang="de-DE" sz="2200" i="1">
                <a:solidFill>
                  <a:srgbClr val="70C6D2"/>
                </a:solidFill>
              </a:rPr>
              <a:t>Geht in Stellung; dann verhaltet euch still und seht, </a:t>
            </a:r>
            <a:br>
              <a:rPr lang="de-DE" sz="2200" i="1">
                <a:solidFill>
                  <a:srgbClr val="70C6D2"/>
                </a:solidFill>
              </a:rPr>
            </a:br>
            <a:r>
              <a:rPr lang="de-DE" sz="2200" i="1">
                <a:solidFill>
                  <a:srgbClr val="70C6D2"/>
                </a:solidFill>
              </a:rPr>
              <a:t>wie der HERR siegt. Er ist mit euch, Einwohner Judas und</a:t>
            </a:r>
            <a:br>
              <a:rPr lang="de-DE" sz="2200" i="1">
                <a:solidFill>
                  <a:srgbClr val="70C6D2"/>
                </a:solidFill>
              </a:rPr>
            </a:br>
            <a:r>
              <a:rPr lang="de-DE" sz="2200" i="1">
                <a:solidFill>
                  <a:srgbClr val="70C6D2"/>
                </a:solidFill>
              </a:rPr>
              <a:t> Jerusalems. Habt keine Angst und lasst den Mut nicht sinken. </a:t>
            </a:r>
            <a:br>
              <a:rPr lang="de-DE" sz="2200" i="1">
                <a:solidFill>
                  <a:srgbClr val="70C6D2"/>
                </a:solidFill>
              </a:rPr>
            </a:br>
            <a:r>
              <a:rPr lang="de-DE" sz="2200" i="1">
                <a:solidFill>
                  <a:srgbClr val="70C6D2"/>
                </a:solidFill>
              </a:rPr>
              <a:t>Zieht ihnen morgen entgegen, denn der HERR ist bei euch!“</a:t>
            </a:r>
            <a:br>
              <a:rPr lang="de-DE" sz="2200" i="1">
                <a:solidFill>
                  <a:srgbClr val="70C6D2"/>
                </a:solidFill>
              </a:rPr>
            </a:br>
            <a:r>
              <a:rPr lang="de-DE" sz="2200" i="1">
                <a:solidFill>
                  <a:srgbClr val="70C6D2"/>
                </a:solidFill>
              </a:rPr>
              <a:t> (2.Chronik 20,17)</a:t>
            </a:r>
            <a:endParaRPr/>
          </a:p>
          <a:p>
            <a:pPr algn="ctr">
              <a:defRPr/>
            </a:pPr>
            <a:endParaRPr lang="de-DE" sz="2200" i="1">
              <a:solidFill>
                <a:srgbClr val="70C6D2"/>
              </a:solidFill>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382752"/>
            <a:ext cx="7633231" cy="3252965"/>
          </a:xfrm>
        </p:spPr>
        <p:txBody>
          <a:bodyPr>
            <a:normAutofit fontScale="92500" lnSpcReduction="20000"/>
          </a:bodyPr>
          <a:lstStyle/>
          <a:p>
            <a:pPr marL="361949" lvl="1" indent="-342900">
              <a:lnSpc>
                <a:spcPct val="110000"/>
              </a:lnSpc>
              <a:buFont typeface="Wingdings"/>
              <a:buChar char="v"/>
              <a:defRPr/>
            </a:pPr>
            <a:r>
              <a:rPr lang="de-DE"/>
              <a:t>Wie fühlt es sich an, wenn man weiß, dass Gott vor einem her geht und die Kämpfe bestreitet?</a:t>
            </a:r>
            <a:endParaRPr/>
          </a:p>
          <a:p>
            <a:pPr marL="361949" lvl="1" indent="-342900">
              <a:lnSpc>
                <a:spcPct val="110000"/>
              </a:lnSpc>
              <a:buFont typeface="Wingdings"/>
              <a:buChar char="v"/>
              <a:defRPr/>
            </a:pPr>
            <a:r>
              <a:rPr lang="de-DE"/>
              <a:t>Beschreibe, wie verletzlich du dich von hinten fühlst. Kennst du jemanden, dem du vertrauen kannst, dass er deinen Rücken deckt? Wusstest du, dass Gott auch deinen Rücken deckt?</a:t>
            </a:r>
            <a:endParaRPr/>
          </a:p>
          <a:p>
            <a:pPr marL="19049" lvl="1" indent="0" algn="ctr">
              <a:lnSpc>
                <a:spcPct val="130000"/>
              </a:lnSpc>
              <a:buNone/>
              <a:defRPr/>
            </a:pPr>
            <a:r>
              <a:rPr lang="de-DE" sz="2200" i="1">
                <a:solidFill>
                  <a:schemeClr val="tx1">
                    <a:lumMod val="75000"/>
                    <a:lumOff val="25000"/>
                  </a:schemeClr>
                </a:solidFill>
              </a:rPr>
              <a:t>„Ihr müsst nicht in Panik aufbrechen und braucht nicht um </a:t>
            </a:r>
            <a:br>
              <a:rPr lang="de-DE" sz="2200" i="1">
                <a:solidFill>
                  <a:schemeClr val="tx1">
                    <a:lumMod val="75000"/>
                    <a:lumOff val="25000"/>
                  </a:schemeClr>
                </a:solidFill>
              </a:rPr>
            </a:br>
            <a:r>
              <a:rPr lang="de-DE" sz="2200" i="1">
                <a:solidFill>
                  <a:schemeClr val="tx1">
                    <a:lumMod val="75000"/>
                    <a:lumOff val="25000"/>
                  </a:schemeClr>
                </a:solidFill>
              </a:rPr>
              <a:t>euer Leben zu laufen. Denn der HERR wird vor euch hergehen. </a:t>
            </a:r>
            <a:br>
              <a:rPr lang="de-DE" sz="2200" i="1">
                <a:solidFill>
                  <a:schemeClr val="tx1">
                    <a:lumMod val="75000"/>
                    <a:lumOff val="25000"/>
                  </a:schemeClr>
                </a:solidFill>
              </a:rPr>
            </a:br>
            <a:r>
              <a:rPr lang="de-DE" sz="2200" i="1">
                <a:solidFill>
                  <a:schemeClr val="tx1">
                    <a:lumMod val="75000"/>
                    <a:lumOff val="25000"/>
                  </a:schemeClr>
                </a:solidFill>
              </a:rPr>
              <a:t>Der Gott Israels wird euren Rücken decken.“ (Jesaja 52,12)</a:t>
            </a:r>
            <a:endParaRPr/>
          </a:p>
          <a:p>
            <a:pPr marL="19049" lvl="1" indent="0">
              <a:buNone/>
              <a:defRPr/>
            </a:pPr>
            <a:endParaRPr lang="de-DE"/>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1. GOTT SORGT FÜR DICH</a:t>
            </a:r>
            <a:endParaRPr/>
          </a:p>
        </p:txBody>
      </p:sp>
      <p:sp>
        <p:nvSpPr>
          <p:cNvPr id="5" name="Textplatzhalter 4" hidden="0"/>
          <p:cNvSpPr>
            <a:spLocks noGrp="1"/>
          </p:cNvSpPr>
          <p:nvPr isPhoto="0" userDrawn="0">
            <p:ph type="body" sz="quarter" idx="14" hasCustomPrompt="0"/>
          </p:nvPr>
        </p:nvSpPr>
        <p:spPr bwMode="auto"/>
        <p:txBody>
          <a:bodyPr/>
          <a:lstStyle/>
          <a:p>
            <a:pPr>
              <a:defRPr/>
            </a:pPr>
            <a:r>
              <a:rPr lang="de-DE"/>
              <a:t>So wie ein Mensch alles tut, um sein Augenlicht zu bewahren, so verwendet Gott das Bild des Augapfels dafür, um uns zu zeigen, wie sehr er sich um uns – seine wertvollsten Geschöpfe – kümmert. </a:t>
            </a:r>
            <a:endParaRPr/>
          </a:p>
          <a:p>
            <a:pPr>
              <a:defRPr/>
            </a:pPr>
            <a:endParaRPr lang="de-DE"/>
          </a:p>
          <a:p>
            <a:pPr algn="ctr">
              <a:defRPr/>
            </a:pPr>
            <a:r>
              <a:rPr lang="de-DE" sz="2000" i="1">
                <a:solidFill>
                  <a:srgbClr val="70C6D2"/>
                </a:solidFill>
              </a:rPr>
              <a:t>„Er umgab sie und wachte über sie, er behütete sie wie seinen Augapfel.“ (5.Mose 32,10)</a:t>
            </a:r>
            <a:endParaRPr/>
          </a:p>
          <a:p>
            <a:pPr algn="ctr">
              <a:defRPr/>
            </a:pPr>
            <a:endParaRPr lang="de-DE" sz="2000" i="1">
              <a:solidFill>
                <a:srgbClr val="70C6D2"/>
              </a:solidFill>
            </a:endParaRPr>
          </a:p>
          <a:p>
            <a:pPr algn="ctr">
              <a:defRPr/>
            </a:pPr>
            <a:r>
              <a:rPr lang="de-DE" sz="2000" i="1">
                <a:solidFill>
                  <a:srgbClr val="70C6D2"/>
                </a:solidFill>
              </a:rPr>
              <a:t>„Wer euch antastet, der tastet seinen Augapfel an.“ </a:t>
            </a:r>
            <a:br>
              <a:rPr lang="de-DE" sz="2000" i="1">
                <a:solidFill>
                  <a:srgbClr val="70C6D2"/>
                </a:solidFill>
              </a:rPr>
            </a:br>
            <a:r>
              <a:rPr lang="de-DE" sz="2000" i="1">
                <a:solidFill>
                  <a:srgbClr val="70C6D2"/>
                </a:solidFill>
              </a:rPr>
              <a:t>(Sacharja 2,12)</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SCHLUSSFOLGERUNG</a:t>
            </a:r>
            <a:endParaRPr/>
          </a:p>
        </p:txBody>
      </p:sp>
      <p:sp>
        <p:nvSpPr>
          <p:cNvPr id="5" name="Textplatzhalter 4" hidden="0"/>
          <p:cNvSpPr>
            <a:spLocks noGrp="1"/>
          </p:cNvSpPr>
          <p:nvPr isPhoto="0" userDrawn="0">
            <p:ph type="body" sz="quarter" idx="14" hasCustomPrompt="0"/>
          </p:nvPr>
        </p:nvSpPr>
        <p:spPr bwMode="auto">
          <a:xfrm>
            <a:off x="339725" y="1226634"/>
            <a:ext cx="8538638" cy="3526341"/>
          </a:xfrm>
        </p:spPr>
        <p:txBody>
          <a:bodyPr>
            <a:normAutofit fontScale="92500" lnSpcReduction="10000"/>
          </a:bodyPr>
          <a:lstStyle/>
          <a:p>
            <a:pPr>
              <a:defRPr/>
            </a:pPr>
            <a:r>
              <a:rPr lang="de-DE"/>
              <a:t>Gottes Augapfel zu sein bedeutet, im Zentrum seiner Aufmerksamkeit und seines Schutzes zu stehen.</a:t>
            </a:r>
            <a:endParaRPr/>
          </a:p>
          <a:p>
            <a:pPr>
              <a:defRPr/>
            </a:pPr>
            <a:endParaRPr lang="de-DE"/>
          </a:p>
          <a:p>
            <a:pPr>
              <a:defRPr/>
            </a:pPr>
            <a:r>
              <a:rPr lang="de-DE"/>
              <a:t>Wenn wir uns völlig auf Jesus konzentrieren, verblassen unsere </a:t>
            </a:r>
            <a:br>
              <a:rPr lang="de-DE"/>
            </a:br>
            <a:r>
              <a:rPr lang="de-DE"/>
              <a:t>Ängste und Sorgen. Wenn wir wahrhaftig in Christus sind, werden </a:t>
            </a:r>
            <a:br>
              <a:rPr lang="de-DE"/>
            </a:br>
            <a:r>
              <a:rPr lang="de-DE"/>
              <a:t>wir wie der Augapfel Gottes geschützt.</a:t>
            </a:r>
            <a:endParaRPr/>
          </a:p>
          <a:p>
            <a:pPr algn="ctr">
              <a:defRPr/>
            </a:pPr>
            <a:endParaRPr lang="de-DE" sz="2200" i="1">
              <a:solidFill>
                <a:srgbClr val="70C6D2"/>
              </a:solidFill>
            </a:endParaRPr>
          </a:p>
          <a:p>
            <a:pPr algn="ctr">
              <a:defRPr/>
            </a:pPr>
            <a:r>
              <a:rPr lang="de-DE" sz="2200" i="1">
                <a:solidFill>
                  <a:srgbClr val="70C6D2"/>
                </a:solidFill>
              </a:rPr>
              <a:t>„Denn so spricht der HERR Zebaoth, nachdem seine Herrlichkeit </a:t>
            </a:r>
            <a:br>
              <a:rPr lang="de-DE" sz="2200" i="1">
                <a:solidFill>
                  <a:srgbClr val="70C6D2"/>
                </a:solidFill>
              </a:rPr>
            </a:br>
            <a:r>
              <a:rPr lang="de-DE" sz="2200" i="1">
                <a:solidFill>
                  <a:srgbClr val="70C6D2"/>
                </a:solidFill>
              </a:rPr>
              <a:t>mich gesandt hat zu den Völkern, die euch berauben: </a:t>
            </a:r>
            <a:br>
              <a:rPr lang="de-DE" sz="2200" i="1">
                <a:solidFill>
                  <a:srgbClr val="70C6D2"/>
                </a:solidFill>
              </a:rPr>
            </a:br>
            <a:r>
              <a:rPr lang="de-DE" sz="2200" i="1">
                <a:solidFill>
                  <a:srgbClr val="70C6D2"/>
                </a:solidFill>
              </a:rPr>
              <a:t>Wer euch antastet, der tastet seinen Augapfel an.“</a:t>
            </a:r>
            <a:br>
              <a:rPr lang="de-DE" sz="2200" i="1">
                <a:solidFill>
                  <a:srgbClr val="70C6D2"/>
                </a:solidFill>
              </a:rPr>
            </a:br>
            <a:r>
              <a:rPr lang="de-DE" sz="2200" i="1">
                <a:solidFill>
                  <a:srgbClr val="70C6D2"/>
                </a:solidFill>
              </a:rPr>
              <a:t> (Sacharja 2,12)</a:t>
            </a:r>
            <a:endParaRPr/>
          </a:p>
          <a:p>
            <a:pPr algn="ctr">
              <a:defRPr/>
            </a:pPr>
            <a:endParaRPr lang="de-DE" sz="2200" i="1">
              <a:solidFill>
                <a:srgbClr val="70C6D2"/>
              </a:solidFill>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706137"/>
            <a:ext cx="7633231" cy="3252965"/>
          </a:xfrm>
        </p:spPr>
        <p:txBody>
          <a:bodyPr>
            <a:normAutofit/>
          </a:bodyPr>
          <a:lstStyle/>
          <a:p>
            <a:pPr marL="361949" lvl="1" indent="-342900">
              <a:lnSpc>
                <a:spcPct val="110000"/>
              </a:lnSpc>
              <a:buFont typeface="Wingdings"/>
              <a:buChar char="v"/>
              <a:defRPr/>
            </a:pPr>
            <a:r>
              <a:rPr lang="de-DE"/>
              <a:t>Was hast du heute gelernt, das deinen Blick auf dich selbst verändert hat?</a:t>
            </a:r>
            <a:endParaRPr/>
          </a:p>
          <a:p>
            <a:pPr marL="361949" lvl="1" indent="-342900">
              <a:lnSpc>
                <a:spcPct val="110000"/>
              </a:lnSpc>
              <a:buFont typeface="Wingdings"/>
              <a:buChar char="v"/>
              <a:defRPr/>
            </a:pPr>
            <a:r>
              <a:rPr lang="de-DE"/>
              <a:t>Was hast du heute gelernt, das die Art, wie du Gott wahrnimmst, verändert hat?</a:t>
            </a:r>
            <a:endParaRPr/>
          </a:p>
          <a:p>
            <a:pPr marL="361949" lvl="1" indent="-342900">
              <a:lnSpc>
                <a:spcPct val="110000"/>
              </a:lnSpc>
              <a:buFont typeface="Wingdings"/>
              <a:buChar char="v"/>
              <a:defRPr/>
            </a:pPr>
            <a:r>
              <a:rPr lang="de-DE"/>
              <a:t>Was nimmst du aus diesem Workshop mit?</a:t>
            </a:r>
            <a:endParaRPr/>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646879"/>
            <a:ext cx="8352200" cy="3111500"/>
          </a:xfrm>
        </p:spPr>
        <p:txBody>
          <a:bodyPr/>
          <a:lstStyle/>
          <a:p>
            <a:pPr marL="361949" lvl="1" indent="-342900">
              <a:buFont typeface="Wingdings"/>
              <a:buChar char="v"/>
              <a:defRPr/>
            </a:pPr>
            <a:r>
              <a:rPr lang="de-DE"/>
              <a:t>Schaut euch gegenseitig an und beschreibt die Augenfarbe der Person, die rechts von euch sitzt. Seid so präzise wie möglich. </a:t>
            </a:r>
            <a:endParaRPr/>
          </a:p>
          <a:p>
            <a:pPr marL="361949" lvl="1" indent="-342900">
              <a:buFont typeface="Wingdings"/>
              <a:buChar char="v"/>
              <a:defRPr/>
            </a:pPr>
            <a:r>
              <a:rPr lang="de-DE"/>
              <a:t>Wie sieht die Regenbogenhaut aus? </a:t>
            </a:r>
            <a:endParaRPr/>
          </a:p>
          <a:p>
            <a:pPr marL="361949" lvl="1" indent="-342900">
              <a:buFont typeface="Wingdings"/>
              <a:buChar char="v"/>
              <a:defRPr/>
            </a:pPr>
            <a:r>
              <a:rPr lang="de-DE"/>
              <a:t>Die Pupille? </a:t>
            </a:r>
            <a:endParaRPr/>
          </a:p>
          <a:p>
            <a:pPr marL="361949" lvl="1" indent="-342900">
              <a:buFont typeface="Wingdings"/>
              <a:buChar char="v"/>
              <a:defRPr/>
            </a:pPr>
            <a:r>
              <a:rPr lang="de-DE"/>
              <a:t>Worauf weist das hin?</a:t>
            </a:r>
            <a:endParaRPr/>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460810"/>
            <a:ext cx="8352200" cy="3297569"/>
          </a:xfrm>
        </p:spPr>
        <p:txBody>
          <a:bodyPr>
            <a:normAutofit lnSpcReduction="10000"/>
          </a:bodyPr>
          <a:lstStyle/>
          <a:p>
            <a:pPr marL="361949" lvl="1" indent="-342900">
              <a:buFont typeface="Wingdings"/>
              <a:buChar char="v"/>
              <a:defRPr/>
            </a:pPr>
            <a:r>
              <a:rPr lang="de-DE"/>
              <a:t>Wer hat sich um dich gekümmert, als du ein Kind warst? Eltern, Großeltern, Geschwister oder andere Bezugspersonen?</a:t>
            </a:r>
            <a:endParaRPr/>
          </a:p>
          <a:p>
            <a:pPr marL="361949" lvl="1" indent="-342900">
              <a:buFont typeface="Wingdings"/>
              <a:buChar char="v"/>
              <a:defRPr/>
            </a:pPr>
            <a:r>
              <a:rPr lang="de-DE"/>
              <a:t>Hat es dir geholfen, Vertrauen oder Misstrauen gegenüber dieser Person zu entwickeln?</a:t>
            </a:r>
            <a:endParaRPr/>
          </a:p>
          <a:p>
            <a:pPr marL="361949" lvl="1" indent="-342900">
              <a:buFont typeface="Wingdings"/>
              <a:buChar char="v"/>
              <a:defRPr/>
            </a:pPr>
            <a:r>
              <a:rPr lang="de-DE"/>
              <a:t>Konntest du die enge Beziehung mit dieser Person über die Jahre hinweg aufrechterhalten?</a:t>
            </a:r>
            <a:endParaRPr/>
          </a:p>
          <a:p>
            <a:pPr marL="361949" lvl="1" indent="-342900">
              <a:buFont typeface="Wingdings"/>
              <a:buChar char="v"/>
              <a:defRPr/>
            </a:pPr>
            <a:r>
              <a:rPr lang="de-DE"/>
              <a:t>Hatte diese Beziehung eine Ähnlichkeit mit Gottes </a:t>
            </a:r>
            <a:br>
              <a:rPr lang="de-DE"/>
            </a:br>
            <a:r>
              <a:rPr lang="de-DE"/>
              <a:t>Fürsorge für dich und deine Beziehung zu ihm? </a:t>
            </a:r>
            <a:endParaRPr/>
          </a:p>
          <a:p>
            <a:pPr marL="19049" lvl="1" indent="0">
              <a:buNone/>
              <a:defRPr/>
            </a:pPr>
            <a:endParaRPr lang="de-DE"/>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2. GOTT IST DEINE ZUFLUCHT</a:t>
            </a:r>
            <a:endParaRPr/>
          </a:p>
        </p:txBody>
      </p:sp>
      <p:sp>
        <p:nvSpPr>
          <p:cNvPr id="5" name="Textplatzhalter 4" hidden="0"/>
          <p:cNvSpPr>
            <a:spLocks noGrp="1"/>
          </p:cNvSpPr>
          <p:nvPr isPhoto="0" userDrawn="0">
            <p:ph type="body" sz="quarter" idx="14" hasCustomPrompt="0"/>
          </p:nvPr>
        </p:nvSpPr>
        <p:spPr bwMode="auto">
          <a:xfrm>
            <a:off x="339725" y="1226634"/>
            <a:ext cx="8350250" cy="3526341"/>
          </a:xfrm>
        </p:spPr>
        <p:txBody>
          <a:bodyPr/>
          <a:lstStyle/>
          <a:p>
            <a:pPr>
              <a:defRPr/>
            </a:pPr>
            <a:r>
              <a:rPr lang="de-DE"/>
              <a:t>Gott sorgt für einen Zufluchtsort, wohin wir uns in Schwierigkeiten in Sicherheit bringen können.</a:t>
            </a:r>
            <a:endParaRPr/>
          </a:p>
          <a:p>
            <a:pPr>
              <a:defRPr/>
            </a:pPr>
            <a:endParaRPr lang="de-DE" sz="2000" i="1"/>
          </a:p>
          <a:p>
            <a:pPr algn="ctr">
              <a:defRPr/>
            </a:pPr>
            <a:r>
              <a:rPr lang="de-DE" i="1">
                <a:solidFill>
                  <a:srgbClr val="70C6D2"/>
                </a:solidFill>
              </a:rPr>
              <a:t>„Vertraue allezeit auf ihn, mein Volk. </a:t>
            </a:r>
            <a:endParaRPr/>
          </a:p>
          <a:p>
            <a:pPr algn="ctr">
              <a:defRPr/>
            </a:pPr>
            <a:r>
              <a:rPr lang="de-DE" i="1">
                <a:solidFill>
                  <a:srgbClr val="70C6D2"/>
                </a:solidFill>
              </a:rPr>
              <a:t>Schütte dein Herz vor ihm aus, </a:t>
            </a:r>
            <a:endParaRPr/>
          </a:p>
          <a:p>
            <a:pPr algn="ctr">
              <a:defRPr/>
            </a:pPr>
            <a:r>
              <a:rPr lang="de-DE" i="1">
                <a:solidFill>
                  <a:srgbClr val="70C6D2"/>
                </a:solidFill>
              </a:rPr>
              <a:t>denn Gott ist unsere Zuflucht.“</a:t>
            </a:r>
            <a:endParaRPr/>
          </a:p>
          <a:p>
            <a:pPr algn="ctr">
              <a:defRPr/>
            </a:pPr>
            <a:r>
              <a:rPr lang="de-DE" i="1">
                <a:solidFill>
                  <a:srgbClr val="70C6D2"/>
                </a:solidFill>
              </a:rPr>
              <a:t>(Psalm 62,9)</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12" name="Text Placeholder 11" hidden="0"/>
          <p:cNvSpPr>
            <a:spLocks noGrp="1"/>
          </p:cNvSpPr>
          <p:nvPr isPhoto="0" userDrawn="0">
            <p:ph type="body" sz="quarter" idx="4294967295" hasCustomPrompt="0"/>
          </p:nvPr>
        </p:nvSpPr>
        <p:spPr bwMode="auto">
          <a:xfrm>
            <a:off x="339725" y="1661531"/>
            <a:ext cx="4103688" cy="3091443"/>
          </a:xfrm>
        </p:spPr>
        <p:txBody>
          <a:bodyPr>
            <a:normAutofit/>
          </a:bodyPr>
          <a:lstStyle/>
          <a:p>
            <a:pPr marL="342900" indent="-342900">
              <a:buFont typeface="Arial"/>
              <a:buChar char="•"/>
              <a:defRPr/>
            </a:pPr>
            <a:r>
              <a:rPr lang="de-DE"/>
              <a:t>Sicherheit und Geborgenheit sind für das Überleben des Menschen unverzichtbar.</a:t>
            </a:r>
            <a:br>
              <a:rPr lang="de-DE"/>
            </a:br>
            <a:endParaRPr lang="de-DE"/>
          </a:p>
          <a:p>
            <a:pPr marL="342900" indent="-342900">
              <a:buFont typeface="Arial"/>
              <a:buChar char="•"/>
              <a:defRPr/>
            </a:pPr>
            <a:r>
              <a:rPr lang="de-DE"/>
              <a:t>Gott erfüllt alle unsere Bedürfnisse, auf jeder Ebene.</a:t>
            </a:r>
            <a:endParaRPr/>
          </a:p>
        </p:txBody>
      </p:sp>
      <p:pic>
        <p:nvPicPr>
          <p:cNvPr id="3" name="Content Placeholder 2" hidden="0"/>
          <p:cNvPicPr>
            <a:picLocks noChangeAspect="1" noGrp="1"/>
          </p:cNvPicPr>
          <p:nvPr isPhoto="0" userDrawn="0">
            <p:ph sz="quarter" idx="4294967295" hasCustomPrompt="0"/>
          </p:nvPr>
        </p:nvPicPr>
        <p:blipFill>
          <a:blip r:embed="rId3"/>
          <a:srcRect l="0" t="11348" r="0" b="0"/>
          <a:stretch/>
        </p:blipFill>
        <p:spPr bwMode="auto">
          <a:xfrm>
            <a:off x="4443413" y="390526"/>
            <a:ext cx="4700587" cy="4665662"/>
          </a:xfrm>
          <a:prstGeom prst="rect">
            <a:avLst/>
          </a:prstGeom>
        </p:spPr>
      </p:pic>
      <p:sp>
        <p:nvSpPr>
          <p:cNvPr id="16" name="Title 15" hidden="0"/>
          <p:cNvSpPr>
            <a:spLocks noGrp="1"/>
          </p:cNvSpPr>
          <p:nvPr isPhoto="0" userDrawn="0">
            <p:ph type="title" idx="4294967295" hasCustomPrompt="0"/>
          </p:nvPr>
        </p:nvSpPr>
        <p:spPr bwMode="auto">
          <a:xfrm>
            <a:off x="339891" y="304801"/>
            <a:ext cx="8538638" cy="1101212"/>
          </a:xfrm>
        </p:spPr>
        <p:txBody>
          <a:bodyPr/>
          <a:lstStyle/>
          <a:p>
            <a:pPr>
              <a:defRPr/>
            </a:pPr>
            <a:r>
              <a:rPr lang="de-DE"/>
              <a:t>Bedürfnispyramide</a:t>
            </a:r>
            <a:br>
              <a:rPr lang="de-DE"/>
            </a:br>
            <a:r>
              <a:rPr lang="de-DE"/>
              <a:t>nach A. Maslow</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4" name="Titel 3" hidden="0"/>
          <p:cNvSpPr>
            <a:spLocks noGrp="1"/>
          </p:cNvSpPr>
          <p:nvPr isPhoto="0" userDrawn="0">
            <p:ph type="title" hasCustomPrompt="0"/>
          </p:nvPr>
        </p:nvSpPr>
        <p:spPr bwMode="auto"/>
        <p:txBody>
          <a:bodyPr/>
          <a:lstStyle/>
          <a:p>
            <a:pPr>
              <a:defRPr/>
            </a:pPr>
            <a:r>
              <a:rPr lang="de-DE"/>
              <a:t>2. GOTT IST DEINE ZUFLUCHT</a:t>
            </a:r>
            <a:endParaRPr/>
          </a:p>
        </p:txBody>
      </p:sp>
      <p:sp>
        <p:nvSpPr>
          <p:cNvPr id="5" name="Textplatzhalter 4" hidden="0"/>
          <p:cNvSpPr>
            <a:spLocks noGrp="1"/>
          </p:cNvSpPr>
          <p:nvPr isPhoto="0" userDrawn="0">
            <p:ph type="body" sz="quarter" idx="14" hasCustomPrompt="0"/>
          </p:nvPr>
        </p:nvSpPr>
        <p:spPr bwMode="auto">
          <a:xfrm>
            <a:off x="339725" y="1226634"/>
            <a:ext cx="8350250" cy="3526341"/>
          </a:xfrm>
        </p:spPr>
        <p:txBody>
          <a:bodyPr/>
          <a:lstStyle/>
          <a:p>
            <a:pPr>
              <a:defRPr/>
            </a:pPr>
            <a:r>
              <a:rPr lang="de-DE"/>
              <a:t>Die Güte und Liebe Gottes ist unser sicheres Fundament, unsere Zuflucht in Notlagen. Wir dürfen uns an ihn wenden, wenn wir Sicherheit und Schutz benötigen.</a:t>
            </a:r>
            <a:endParaRPr/>
          </a:p>
          <a:p>
            <a:pPr>
              <a:defRPr/>
            </a:pPr>
            <a:endParaRPr lang="de-DE" sz="2000" i="1"/>
          </a:p>
          <a:p>
            <a:pPr algn="ctr">
              <a:defRPr/>
            </a:pPr>
            <a:r>
              <a:rPr lang="de-DE" i="1">
                <a:solidFill>
                  <a:srgbClr val="70C6D2"/>
                </a:solidFill>
              </a:rPr>
              <a:t>„Denn du bist mein Schutz </a:t>
            </a:r>
            <a:br>
              <a:rPr lang="de-DE" i="1">
                <a:solidFill>
                  <a:srgbClr val="70C6D2"/>
                </a:solidFill>
              </a:rPr>
            </a:br>
            <a:r>
              <a:rPr lang="de-DE" i="1">
                <a:solidFill>
                  <a:srgbClr val="70C6D2"/>
                </a:solidFill>
              </a:rPr>
              <a:t>und bewahrst mich vor Angst und Sorgen. </a:t>
            </a:r>
            <a:br>
              <a:rPr lang="de-DE" i="1">
                <a:solidFill>
                  <a:srgbClr val="70C6D2"/>
                </a:solidFill>
              </a:rPr>
            </a:br>
            <a:r>
              <a:rPr lang="de-DE" i="1">
                <a:solidFill>
                  <a:srgbClr val="70C6D2"/>
                </a:solidFill>
              </a:rPr>
              <a:t>Du lässt mich über meine Rettung jubeln.“</a:t>
            </a:r>
            <a:br>
              <a:rPr lang="de-DE" i="1">
                <a:solidFill>
                  <a:srgbClr val="70C6D2"/>
                </a:solidFill>
              </a:rPr>
            </a:br>
            <a:r>
              <a:rPr lang="de-DE" i="1">
                <a:solidFill>
                  <a:srgbClr val="70C6D2"/>
                </a:solidFill>
              </a:rPr>
              <a:t> (Psalm 32,7)</a:t>
            </a:r>
            <a:endParaRPr/>
          </a:p>
          <a:p>
            <a:pPr>
              <a:defRPr/>
            </a:pPr>
            <a:endParaRPr lang="de-DE"/>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hidden="0"/>
        <p:cNvGrpSpPr/>
        <p:nvPr isPhoto="0" userDrawn="0"/>
      </p:nvGrpSpPr>
      <p:grpSpPr bwMode="auto">
        <a:xfrm>
          <a:off x="0" y="0"/>
          <a:ext cx="0" cy="0"/>
          <a:chOff x="0" y="0"/>
          <a:chExt cx="0" cy="0"/>
        </a:xfrm>
      </p:grpSpPr>
      <p:sp>
        <p:nvSpPr>
          <p:cNvPr id="5" name="Inhaltsplatzhalter 4" hidden="0"/>
          <p:cNvSpPr>
            <a:spLocks noGrp="1"/>
          </p:cNvSpPr>
          <p:nvPr isPhoto="0" userDrawn="0">
            <p:ph sz="quarter" idx="14" hasCustomPrompt="0"/>
          </p:nvPr>
        </p:nvSpPr>
        <p:spPr bwMode="auto">
          <a:xfrm>
            <a:off x="339891" y="1683834"/>
            <a:ext cx="7633231" cy="3074545"/>
          </a:xfrm>
        </p:spPr>
        <p:txBody>
          <a:bodyPr>
            <a:normAutofit/>
          </a:bodyPr>
          <a:lstStyle/>
          <a:p>
            <a:pPr marL="361949" lvl="1" indent="-342900">
              <a:buFont typeface="Wingdings"/>
              <a:buChar char="v"/>
              <a:defRPr/>
            </a:pPr>
            <a:r>
              <a:rPr lang="de-DE"/>
              <a:t>Erzählt euch gegenseitig von Erfahrungen, als ihr Angst hattet oder in einer gefährlichen Situation wart, und Gott euch geholfen oder euch gerettet hat. </a:t>
            </a:r>
            <a:endParaRPr/>
          </a:p>
          <a:p>
            <a:pPr marL="361949" lvl="1" indent="-342900">
              <a:buFont typeface="Wingdings"/>
              <a:buChar char="v"/>
              <a:defRPr/>
            </a:pPr>
            <a:r>
              <a:rPr lang="de-DE"/>
              <a:t>Beschreibe, was du in dieser Situation gefühlt hast.</a:t>
            </a:r>
            <a:endParaRPr/>
          </a:p>
          <a:p>
            <a:pPr marL="361949" lvl="1" indent="-342900">
              <a:buFont typeface="Wingdings"/>
              <a:buChar char="v"/>
              <a:defRPr/>
            </a:pPr>
            <a:r>
              <a:rPr lang="de-DE"/>
              <a:t>Hat diese Erfahrung deinen Glauben an Gott gestärkt?</a:t>
            </a:r>
            <a:endParaRPr/>
          </a:p>
          <a:p>
            <a:pPr marL="19049" lvl="1" indent="0">
              <a:buNone/>
              <a:defRPr/>
            </a:pPr>
            <a:endParaRPr lang="de-DE"/>
          </a:p>
        </p:txBody>
      </p:sp>
      <p:sp>
        <p:nvSpPr>
          <p:cNvPr id="3" name="Title 2" hidden="0"/>
          <p:cNvSpPr>
            <a:spLocks noGrp="1"/>
          </p:cNvSpPr>
          <p:nvPr isPhoto="0" userDrawn="0">
            <p:ph type="title" hasCustomPrompt="0"/>
          </p:nvPr>
        </p:nvSpPr>
        <p:spPr bwMode="auto"/>
        <p:txBody>
          <a:bodyPr/>
          <a:lstStyle/>
          <a:p>
            <a:pPr>
              <a:defRPr/>
            </a:pPr>
            <a:r>
              <a:rPr lang="de-DE"/>
              <a:t>Diskussionsfragen</a:t>
            </a:r>
            <a:endParaRPr/>
          </a:p>
        </p:txBody>
      </p:sp>
    </p:spTree>
  </p:cSld>
  <p:clrMapOvr>
    <a:masterClrMapping/>
  </p:clrMapOvr>
  <mc:AlternateContent xmlns:mc="http://schemas.openxmlformats.org/markup-compatibility/2006">
    <mc:Choice xmlns:p14="http://schemas.microsoft.com/office/powerpoint/2010/main" Requires="p14">
      <p:transition spd="slow" p14:dur="2000" advClick="1">
        <p:fade thruBlk="0"/>
      </p:transition>
    </mc:Choice>
    <mc:Fallback>
      <p:transition spd="slow" advClick="1">
        <p:fade thruBlk="0"/>
      </p:transition>
    </mc:Fallback>
  </mc:AlternateContent>
</p:sld>
</file>

<file path=ppt/theme/_rels/theme1.xml.rels><?xml version="1.0" encoding="UTF-8" standalone="yes"?><Relationships xmlns="http://schemas.openxmlformats.org/package/2006/relationships"></Relationships>
</file>

<file path=ppt/theme/_rels/theme2.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Design">
  <a:themeElements>
    <a:clrScheme name="Office-Desig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Design">
      <a:majorFont>
        <a:latin typeface="Helvetica"/>
        <a:ea typeface="Helvetica"/>
        <a:cs typeface="Helvetica"/>
      </a:majorFont>
      <a:minorFont>
        <a:latin typeface="Calibri"/>
        <a:ea typeface="Calibri"/>
        <a:cs typeface="Calibri"/>
      </a:minorFont>
    </a:fontScheme>
    <a:fmtScheme name="Office-Design">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FFFFF"/>
        </a:solidFill>
        <a:ln w="25400" cap="flat">
          <a:solidFill>
            <a:schemeClr val="accent1"/>
          </a:solidFill>
          <a:prstDash val="solid"/>
          <a:round/>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chemeClr val="accent1"/>
          </a:solidFill>
          <a:prstDash val="solid"/>
          <a:round/>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theme>
</file>

<file path=ppt/theme/theme2.xml><?xml version="1.0" encoding="utf-8"?>
<a:theme xmlns:a="http://schemas.openxmlformats.org/drawingml/2006/main" xmlns:r="http://schemas.openxmlformats.org/officeDocument/2006/relationships" xmlns:p="http://schemas.openxmlformats.org/presentationml/2006/main" name="Office-Design">
  <a:themeElements>
    <a:clrScheme name="Office-Design">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Design">
      <a:majorFont>
        <a:latin typeface="Helvetica"/>
        <a:ea typeface="Helvetica"/>
        <a:cs typeface="Helvetica"/>
      </a:majorFont>
      <a:minorFont>
        <a:latin typeface="Calibri"/>
        <a:ea typeface="Calibri"/>
        <a:cs typeface="Calibri"/>
      </a:minorFont>
    </a:fontScheme>
    <a:fmtScheme name="Office-Design">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rgbClr val="FFFFFF"/>
        </a:solidFill>
        <a:ln w="25400" cap="flat">
          <a:solidFill>
            <a:schemeClr val="accent1"/>
          </a:solidFill>
          <a:prstDash val="solid"/>
          <a:round/>
        </a:ln>
      </a:spPr>
      <a:bodyPr/>
      <a:lstStyle/>
      <a:style>
        <a:lnRef idx="0">
          <a:srgbClr val="000000"/>
        </a:lnRef>
        <a:fillRef idx="0">
          <a:srgbClr val="000000"/>
        </a:fillRef>
        <a:effectRef idx="0">
          <a:srgbClr val="000000"/>
        </a:effectRef>
        <a:fontRef idx="none"/>
      </a:style>
    </a:spDef>
    <a:lnDef>
      <a:spPr bwMode="auto">
        <a:prstGeom prst="rect">
          <a:avLst/>
        </a:prstGeom>
        <a:noFill/>
        <a:ln w="25400" cap="flat">
          <a:solidFill>
            <a:schemeClr val="accent1"/>
          </a:solidFill>
          <a:prstDash val="solid"/>
          <a:round/>
        </a:ln>
      </a:spPr>
      <a:bodyPr/>
      <a:lstStyle/>
      <a:style>
        <a:lnRef idx="0">
          <a:srgbClr val="000000"/>
        </a:lnRef>
        <a:fillRef idx="0">
          <a:srgbClr val="000000"/>
        </a:fillRef>
        <a:effectRef idx="0">
          <a:srgbClr val="000000"/>
        </a:effectRef>
        <a:fontRef idx="none"/>
      </a:style>
    </a:lnDef>
    <a:txDef>
      <a:spPr bwMode="auto">
        <a:prstGeom prst="rect">
          <a:avLst/>
        </a:prstGeom>
        <a:noFill/>
        <a:ln w="12700" cap="flat">
          <a:noFill/>
          <a:miter lim="400000"/>
        </a:ln>
      </a:spPr>
      <a:bodyPr/>
      <a:lstStyle/>
      <a:style>
        <a:lnRef idx="0">
          <a:srgbClr val="000000"/>
        </a:lnRef>
        <a:fillRef idx="0">
          <a:srgbClr val="000000"/>
        </a:fillRef>
        <a:effectRef idx="0">
          <a:srgbClr val="000000"/>
        </a:effectRef>
        <a:fontRef idx="none"/>
      </a:style>
    </a:txDef>
  </a:objectDefaults>
</a:theme>
</file>

<file path=docProps/app.xml><?xml version="1.0" encoding="utf-8"?>
<Properties xmlns="http://schemas.openxmlformats.org/officeDocument/2006/extended-properties" xmlns:vt="http://schemas.openxmlformats.org/officeDocument/2006/docPropsVTypes">
  <Template>Office-Design</Template>
  <TotalTime>0</TotalTime>
  <Words>0</Words>
  <Application>ONLYOFFICE/7.1.1.23</Application>
  <DocSecurity>0</DocSecurity>
  <PresentationFormat>Bildschirmpräsentation (16:9)</PresentationFormat>
  <Paragraphs>0</Paragraphs>
  <Slides>31</Slides>
  <Notes>31</Notes>
  <HiddenSlides>0</HiddenSlides>
  <MMClips>2</MMClips>
  <ScaleCrop>0</ScaleCrop>
  <HeadingPairs>
    <vt:vector size="4" baseType="variant">
      <vt:variant>
        <vt:lpstr>Theme</vt:lpstr>
      </vt:variant>
      <vt:variant>
        <vt:i4>1</vt:i4>
      </vt:variant>
      <vt:variant>
        <vt:lpstr>Slide Titles</vt:lpstr>
      </vt:variant>
      <vt:variant>
        <vt:i4>31</vt:i4>
      </vt:variant>
    </vt:vector>
  </HeadingPairs>
  <TitlesOfParts>
    <vt:vector size="32"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vector>
  </TitlesOfParts>
  <Manager/>
  <Company>Kirche der Siebenten-Tags-Adventisten</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Vorlage für STA Österreich 2023</dc:title>
  <dc:subject/>
  <dc:creator>Philipp Grau</dc:creator>
  <cp:keywords/>
  <dc:description/>
  <dc:identifier/>
  <dc:language/>
  <cp:lastModifiedBy>Anonymous</cp:lastModifiedBy>
  <cp:revision>15</cp:revision>
  <dcterms:created xsi:type="dcterms:W3CDTF">2022-12-01T14:11:02Z</dcterms:created>
  <dcterms:modified xsi:type="dcterms:W3CDTF">2024-01-16T16:24:27Z</dcterms:modified>
  <cp:category/>
  <cp:contentStatus/>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0x010100628EC6B149855F45BF78778F814F95BE</vt:lpwstr>
  </property>
</Properties>
</file>