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6" r:id="rId3"/>
    <p:sldId id="261" r:id="rId4"/>
    <p:sldId id="267" r:id="rId5"/>
    <p:sldId id="265" r:id="rId6"/>
    <p:sldId id="268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46E5E-5DD4-F64E-9C36-0A75433DDA34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1169-8D9A-9049-9DDB-8B2CB2526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79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46E5E-5DD4-F64E-9C36-0A75433DDA34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1169-8D9A-9049-9DDB-8B2CB2526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8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46E5E-5DD4-F64E-9C36-0A75433DDA34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1169-8D9A-9049-9DDB-8B2CB2526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5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46E5E-5DD4-F64E-9C36-0A75433DDA34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1169-8D9A-9049-9DDB-8B2CB2526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18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46E5E-5DD4-F64E-9C36-0A75433DDA34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1169-8D9A-9049-9DDB-8B2CB2526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50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46E5E-5DD4-F64E-9C36-0A75433DDA34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1169-8D9A-9049-9DDB-8B2CB2526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35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46E5E-5DD4-F64E-9C36-0A75433DDA34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1169-8D9A-9049-9DDB-8B2CB2526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48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46E5E-5DD4-F64E-9C36-0A75433DDA34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1169-8D9A-9049-9DDB-8B2CB2526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4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46E5E-5DD4-F64E-9C36-0A75433DDA34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1169-8D9A-9049-9DDB-8B2CB2526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1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46E5E-5DD4-F64E-9C36-0A75433DDA34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1169-8D9A-9049-9DDB-8B2CB2526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97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46E5E-5DD4-F64E-9C36-0A75433DDA34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1169-8D9A-9049-9DDB-8B2CB2526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97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46E5E-5DD4-F64E-9C36-0A75433DDA34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61169-8D9A-9049-9DDB-8B2CB2526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4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EmphasisDay_PP_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582" r="-15582"/>
          <a:stretch>
            <a:fillRect/>
          </a:stretch>
        </p:blipFill>
        <p:spPr>
          <a:xfrm>
            <a:off x="0" y="44584"/>
            <a:ext cx="9196777" cy="505786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46180"/>
            <a:ext cx="6400800" cy="1752600"/>
          </a:xfrm>
        </p:spPr>
        <p:txBody>
          <a:bodyPr>
            <a:noAutofit/>
          </a:bodyPr>
          <a:lstStyle/>
          <a:p>
            <a:endParaRPr lang="en-US" sz="4400" b="1" dirty="0" smtClean="0">
              <a:solidFill>
                <a:srgbClr val="000090"/>
              </a:solidFill>
            </a:endParaRPr>
          </a:p>
          <a:p>
            <a:r>
              <a:rPr lang="en-US" sz="4000" b="1" dirty="0" smtClean="0">
                <a:solidFill>
                  <a:srgbClr val="FF0000"/>
                </a:solidFill>
                <a:latin typeface="Book Antiqua"/>
                <a:cs typeface="Book Antiqua"/>
              </a:rPr>
              <a:t>SCRIPTURE READING</a:t>
            </a:r>
          </a:p>
          <a:p>
            <a:r>
              <a:rPr lang="en-US" sz="4400" b="1" dirty="0" smtClean="0"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The Outpouring of the Holy Spirit</a:t>
            </a:r>
          </a:p>
          <a:p>
            <a:r>
              <a:rPr lang="en-US" sz="2400" b="1" i="1" dirty="0" smtClean="0">
                <a:solidFill>
                  <a:srgbClr val="000090"/>
                </a:solidFill>
              </a:rPr>
              <a:t>Selections from Joel 2:21-32</a:t>
            </a:r>
            <a:endParaRPr lang="en-US" sz="2400" b="1" i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307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mphasisDay_PP_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582" r="-15582"/>
          <a:stretch>
            <a:fillRect/>
          </a:stretch>
        </p:blipFill>
        <p:spPr>
          <a:xfrm>
            <a:off x="0" y="44584"/>
            <a:ext cx="9196777" cy="505786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430" y="1930185"/>
            <a:ext cx="7475213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4000" b="1" dirty="0" smtClean="0">
                <a:solidFill>
                  <a:srgbClr val="FF0000"/>
                </a:solidFill>
              </a:rPr>
              <a:t>LEADER</a:t>
            </a:r>
          </a:p>
          <a:p>
            <a:pPr marL="0" indent="0" algn="ctr">
              <a:buNone/>
            </a:pPr>
            <a:r>
              <a:rPr lang="es-ES" sz="4000" dirty="0" smtClean="0"/>
              <a:t>And </a:t>
            </a:r>
            <a:r>
              <a:rPr lang="es-ES" sz="4000" dirty="0"/>
              <a:t>ye </a:t>
            </a:r>
            <a:r>
              <a:rPr lang="es-ES" sz="4000" dirty="0" err="1"/>
              <a:t>shall</a:t>
            </a:r>
            <a:r>
              <a:rPr lang="es-ES" sz="4000" dirty="0"/>
              <a:t> </a:t>
            </a:r>
            <a:r>
              <a:rPr lang="es-ES" sz="4000" dirty="0" err="1"/>
              <a:t>know</a:t>
            </a:r>
            <a:r>
              <a:rPr lang="es-ES" sz="4000" dirty="0"/>
              <a:t> </a:t>
            </a:r>
            <a:r>
              <a:rPr lang="es-ES" sz="4000" dirty="0" err="1"/>
              <a:t>that</a:t>
            </a:r>
            <a:r>
              <a:rPr lang="es-ES" sz="4000" dirty="0"/>
              <a:t> I am in </a:t>
            </a:r>
            <a:r>
              <a:rPr lang="es-ES" sz="4000" dirty="0" err="1"/>
              <a:t>the</a:t>
            </a:r>
            <a:r>
              <a:rPr lang="es-ES" sz="4000" dirty="0"/>
              <a:t> </a:t>
            </a:r>
            <a:r>
              <a:rPr lang="es-ES" sz="4000" dirty="0" err="1"/>
              <a:t>midst</a:t>
            </a:r>
            <a:r>
              <a:rPr lang="es-ES" sz="4000" dirty="0"/>
              <a:t> of Israel, and I am </a:t>
            </a:r>
            <a:r>
              <a:rPr lang="es-ES" sz="4000" dirty="0" err="1"/>
              <a:t>the</a:t>
            </a:r>
            <a:r>
              <a:rPr lang="es-ES" sz="4000" dirty="0"/>
              <a:t> Lord </a:t>
            </a:r>
            <a:r>
              <a:rPr lang="es-ES" sz="4000" dirty="0" err="1"/>
              <a:t>your</a:t>
            </a:r>
            <a:r>
              <a:rPr lang="es-ES" sz="4000" dirty="0"/>
              <a:t> </a:t>
            </a:r>
            <a:r>
              <a:rPr lang="es-ES" sz="4000" dirty="0" err="1"/>
              <a:t>God</a:t>
            </a:r>
            <a:r>
              <a:rPr lang="es-ES" sz="4000" dirty="0"/>
              <a:t>, and </a:t>
            </a:r>
            <a:r>
              <a:rPr lang="es-ES" sz="4000" dirty="0" err="1"/>
              <a:t>none</a:t>
            </a:r>
            <a:r>
              <a:rPr lang="es-ES" sz="4000" dirty="0"/>
              <a:t> </a:t>
            </a:r>
            <a:r>
              <a:rPr lang="es-ES" sz="4000" dirty="0" err="1"/>
              <a:t>else</a:t>
            </a:r>
            <a:r>
              <a:rPr lang="es-ES" sz="4000" dirty="0"/>
              <a:t>; and </a:t>
            </a:r>
            <a:r>
              <a:rPr lang="es-ES" sz="4000" dirty="0" err="1"/>
              <a:t>my</a:t>
            </a:r>
            <a:r>
              <a:rPr lang="es-ES" sz="4000" dirty="0"/>
              <a:t> </a:t>
            </a:r>
            <a:r>
              <a:rPr lang="es-ES" sz="4000" dirty="0" err="1"/>
              <a:t>people</a:t>
            </a:r>
            <a:r>
              <a:rPr lang="es-ES" sz="4000" dirty="0"/>
              <a:t> </a:t>
            </a:r>
            <a:r>
              <a:rPr lang="es-ES" sz="4000" dirty="0" err="1"/>
              <a:t>shall</a:t>
            </a:r>
            <a:r>
              <a:rPr lang="es-ES" sz="4000" dirty="0"/>
              <a:t> </a:t>
            </a:r>
            <a:r>
              <a:rPr lang="es-ES" sz="4000" dirty="0" err="1"/>
              <a:t>never</a:t>
            </a:r>
            <a:r>
              <a:rPr lang="es-ES" sz="4000" dirty="0"/>
              <a:t> be </a:t>
            </a:r>
            <a:r>
              <a:rPr lang="es-ES" sz="4000" dirty="0" err="1"/>
              <a:t>ashamed</a:t>
            </a:r>
            <a:r>
              <a:rPr lang="es-ES" sz="4000" dirty="0"/>
              <a:t>. </a:t>
            </a:r>
            <a:endParaRPr lang="en-US" sz="4000" dirty="0"/>
          </a:p>
          <a:p>
            <a:pPr algn="ct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41818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 descr="EmphasisDay_PP_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582" r="-15582"/>
          <a:stretch>
            <a:fillRect/>
          </a:stretch>
        </p:blipFill>
        <p:spPr>
          <a:xfrm>
            <a:off x="0" y="44584"/>
            <a:ext cx="9196777" cy="505786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30263" y="1586931"/>
            <a:ext cx="763077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b="1" dirty="0" smtClean="0">
                <a:solidFill>
                  <a:srgbClr val="0000FF"/>
                </a:solidFill>
              </a:rPr>
              <a:t>CONGREGATION</a:t>
            </a:r>
          </a:p>
          <a:p>
            <a:pPr algn="ctr">
              <a:lnSpc>
                <a:spcPct val="60000"/>
              </a:lnSpc>
            </a:pPr>
            <a:endParaRPr lang="es-ES" sz="4000" b="1" dirty="0" smtClean="0"/>
          </a:p>
          <a:p>
            <a:pPr algn="ctr"/>
            <a:r>
              <a:rPr lang="es-ES" sz="3600" b="1" dirty="0" smtClean="0"/>
              <a:t>And </a:t>
            </a:r>
            <a:r>
              <a:rPr lang="es-ES" sz="3600" b="1" dirty="0" err="1" smtClean="0"/>
              <a:t>it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shall</a:t>
            </a:r>
            <a:r>
              <a:rPr lang="es-ES" sz="3600" b="1" dirty="0" smtClean="0"/>
              <a:t> come </a:t>
            </a:r>
            <a:r>
              <a:rPr lang="es-ES" sz="3600" b="1" dirty="0" err="1" smtClean="0"/>
              <a:t>to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pass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afterward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that</a:t>
            </a:r>
            <a:r>
              <a:rPr lang="es-ES" sz="3600" b="1" dirty="0" smtClean="0"/>
              <a:t> I </a:t>
            </a:r>
            <a:r>
              <a:rPr lang="es-ES" sz="3600" b="1" dirty="0" err="1" smtClean="0"/>
              <a:t>will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pour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out</a:t>
            </a:r>
            <a:r>
              <a:rPr lang="es-ES" sz="3600" b="1" dirty="0" smtClean="0"/>
              <a:t> my </a:t>
            </a:r>
            <a:r>
              <a:rPr lang="es-ES" sz="3600" b="1" dirty="0" err="1" smtClean="0"/>
              <a:t>spirit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upon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all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flesh</a:t>
            </a:r>
            <a:r>
              <a:rPr lang="es-ES" sz="3600" b="1" dirty="0" smtClean="0"/>
              <a:t>, and </a:t>
            </a:r>
            <a:r>
              <a:rPr lang="es-ES" sz="3600" b="1" dirty="0" err="1" smtClean="0"/>
              <a:t>your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sons</a:t>
            </a:r>
            <a:r>
              <a:rPr lang="es-ES" sz="3600" b="1" dirty="0" smtClean="0"/>
              <a:t> and </a:t>
            </a:r>
            <a:r>
              <a:rPr lang="es-ES" sz="3600" b="1" dirty="0" err="1" smtClean="0"/>
              <a:t>your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daughters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shall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prophesy</a:t>
            </a:r>
            <a:r>
              <a:rPr lang="es-ES" sz="3600" b="1" dirty="0" smtClean="0"/>
              <a:t>; </a:t>
            </a:r>
            <a:r>
              <a:rPr lang="es-ES" sz="3600" b="1" dirty="0" err="1" smtClean="0"/>
              <a:t>your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old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men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shall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dream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dreams</a:t>
            </a:r>
            <a:r>
              <a:rPr lang="es-ES" sz="3600" b="1" dirty="0" smtClean="0"/>
              <a:t> and </a:t>
            </a:r>
            <a:r>
              <a:rPr lang="es-ES" sz="3600" b="1" dirty="0" err="1" smtClean="0"/>
              <a:t>your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young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men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shall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see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visions</a:t>
            </a:r>
            <a:r>
              <a:rPr lang="es-ES" sz="3600" dirty="0" smtClean="0"/>
              <a:t>. </a:t>
            </a:r>
            <a:endParaRPr lang="es-CO" sz="3200" dirty="0" smtClean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652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 descr="EmphasisDay_PP_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582" r="-15582"/>
          <a:stretch>
            <a:fillRect/>
          </a:stretch>
        </p:blipFill>
        <p:spPr>
          <a:xfrm>
            <a:off x="0" y="44584"/>
            <a:ext cx="9196777" cy="505786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24435" y="1734613"/>
            <a:ext cx="764274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b="1" dirty="0" smtClean="0">
                <a:solidFill>
                  <a:srgbClr val="FF0000"/>
                </a:solidFill>
              </a:rPr>
              <a:t>LEADER</a:t>
            </a:r>
          </a:p>
          <a:p>
            <a:pPr algn="ctr">
              <a:lnSpc>
                <a:spcPct val="60000"/>
              </a:lnSpc>
            </a:pPr>
            <a:endParaRPr lang="es-ES" sz="4000" b="1" dirty="0" smtClean="0">
              <a:solidFill>
                <a:srgbClr val="FF0000"/>
              </a:solidFill>
            </a:endParaRPr>
          </a:p>
          <a:p>
            <a:pPr algn="ctr"/>
            <a:r>
              <a:rPr lang="es-ES" sz="4000" dirty="0" smtClean="0"/>
              <a:t>And </a:t>
            </a:r>
            <a:r>
              <a:rPr lang="es-ES" sz="4000" dirty="0" err="1"/>
              <a:t>also</a:t>
            </a:r>
            <a:r>
              <a:rPr lang="es-ES" sz="4000" dirty="0"/>
              <a:t> </a:t>
            </a:r>
            <a:r>
              <a:rPr lang="es-ES" sz="4000" dirty="0" err="1"/>
              <a:t>upon</a:t>
            </a:r>
            <a:r>
              <a:rPr lang="es-ES" sz="4000" dirty="0"/>
              <a:t> </a:t>
            </a:r>
            <a:r>
              <a:rPr lang="es-ES" sz="4000" dirty="0" err="1"/>
              <a:t>the</a:t>
            </a:r>
            <a:r>
              <a:rPr lang="es-ES" sz="4000" dirty="0"/>
              <a:t> </a:t>
            </a:r>
            <a:r>
              <a:rPr lang="es-ES" sz="4000" dirty="0" err="1"/>
              <a:t>servants</a:t>
            </a:r>
            <a:r>
              <a:rPr lang="es-ES" sz="4000" dirty="0"/>
              <a:t> and </a:t>
            </a:r>
            <a:r>
              <a:rPr lang="es-ES" sz="4000" dirty="0" err="1"/>
              <a:t>upon</a:t>
            </a:r>
            <a:r>
              <a:rPr lang="es-ES" sz="4000" dirty="0"/>
              <a:t> </a:t>
            </a:r>
            <a:r>
              <a:rPr lang="es-ES" sz="4000" dirty="0" err="1"/>
              <a:t>the</a:t>
            </a:r>
            <a:r>
              <a:rPr lang="es-ES" sz="4000" dirty="0"/>
              <a:t> </a:t>
            </a:r>
            <a:r>
              <a:rPr lang="es-ES" sz="4000" dirty="0" err="1"/>
              <a:t>handmaids</a:t>
            </a:r>
            <a:r>
              <a:rPr lang="es-ES" sz="4000" dirty="0"/>
              <a:t> in </a:t>
            </a:r>
            <a:r>
              <a:rPr lang="es-ES" sz="4000" dirty="0" err="1"/>
              <a:t>those</a:t>
            </a:r>
            <a:r>
              <a:rPr lang="es-ES" sz="4000" dirty="0"/>
              <a:t> </a:t>
            </a:r>
            <a:r>
              <a:rPr lang="es-ES" sz="4000" dirty="0" err="1"/>
              <a:t>days</a:t>
            </a:r>
            <a:r>
              <a:rPr lang="es-ES" sz="4000" dirty="0"/>
              <a:t> </a:t>
            </a:r>
            <a:r>
              <a:rPr lang="es-ES" sz="4000" dirty="0" err="1"/>
              <a:t>will</a:t>
            </a:r>
            <a:r>
              <a:rPr lang="es-ES" sz="4000" dirty="0"/>
              <a:t> I </a:t>
            </a:r>
            <a:r>
              <a:rPr lang="es-ES" sz="4000" dirty="0" err="1"/>
              <a:t>pour</a:t>
            </a:r>
            <a:r>
              <a:rPr lang="es-ES" sz="4000" dirty="0"/>
              <a:t> </a:t>
            </a:r>
            <a:r>
              <a:rPr lang="es-ES" sz="4000" dirty="0" err="1"/>
              <a:t>out</a:t>
            </a:r>
            <a:r>
              <a:rPr lang="es-ES" sz="4000" dirty="0"/>
              <a:t> </a:t>
            </a:r>
            <a:r>
              <a:rPr lang="es-ES" sz="4000" dirty="0" err="1"/>
              <a:t>my</a:t>
            </a:r>
            <a:r>
              <a:rPr lang="es-ES" sz="4000" dirty="0"/>
              <a:t> </a:t>
            </a:r>
            <a:r>
              <a:rPr lang="es-ES" sz="4000" dirty="0" err="1"/>
              <a:t>Spirit</a:t>
            </a:r>
            <a:r>
              <a:rPr lang="es-ES" sz="4000" dirty="0"/>
              <a:t>. </a:t>
            </a:r>
            <a:endParaRPr lang="en-US" sz="4000" dirty="0"/>
          </a:p>
          <a:p>
            <a:pPr algn="ctr"/>
            <a:r>
              <a:rPr lang="es-ES" sz="4000" dirty="0"/>
              <a:t/>
            </a:r>
            <a:br>
              <a:rPr lang="es-ES" sz="4000" dirty="0"/>
            </a:br>
            <a:endParaRPr lang="es-CO" sz="36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514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 descr="EmphasisDay_PP_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582" r="-15582"/>
          <a:stretch>
            <a:fillRect/>
          </a:stretch>
        </p:blipFill>
        <p:spPr>
          <a:xfrm>
            <a:off x="0" y="44584"/>
            <a:ext cx="9196777" cy="505786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40074" y="1896498"/>
            <a:ext cx="8292264" cy="374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b="1" dirty="0" smtClean="0">
                <a:solidFill>
                  <a:srgbClr val="0000FF"/>
                </a:solidFill>
              </a:rPr>
              <a:t>CONGREGATION</a:t>
            </a:r>
          </a:p>
          <a:p>
            <a:pPr algn="ctr">
              <a:lnSpc>
                <a:spcPct val="60000"/>
              </a:lnSpc>
            </a:pPr>
            <a:endParaRPr lang="es-ES" sz="3600" b="1" dirty="0" smtClean="0">
              <a:solidFill>
                <a:srgbClr val="0000FF"/>
              </a:solidFill>
            </a:endParaRPr>
          </a:p>
          <a:p>
            <a:pPr algn="ctr"/>
            <a:r>
              <a:rPr lang="es-ES" sz="3600" b="1" dirty="0" smtClean="0"/>
              <a:t>And </a:t>
            </a:r>
            <a:r>
              <a:rPr lang="es-ES" sz="3600" b="1" dirty="0"/>
              <a:t>I </a:t>
            </a:r>
            <a:r>
              <a:rPr lang="es-ES" sz="3600" b="1" dirty="0" err="1"/>
              <a:t>will</a:t>
            </a:r>
            <a:r>
              <a:rPr lang="es-ES" sz="3600" b="1" dirty="0"/>
              <a:t> show </a:t>
            </a:r>
            <a:r>
              <a:rPr lang="es-ES" sz="3600" b="1" dirty="0" err="1"/>
              <a:t>wonders</a:t>
            </a:r>
            <a:r>
              <a:rPr lang="es-ES" sz="3600" b="1" dirty="0"/>
              <a:t> in </a:t>
            </a:r>
            <a:r>
              <a:rPr lang="es-ES" sz="3600" b="1" dirty="0" err="1"/>
              <a:t>the</a:t>
            </a:r>
            <a:r>
              <a:rPr lang="es-ES" sz="3600" b="1" dirty="0"/>
              <a:t> </a:t>
            </a:r>
            <a:r>
              <a:rPr lang="es-ES" sz="3600" b="1" dirty="0" err="1"/>
              <a:t>heavens</a:t>
            </a:r>
            <a:r>
              <a:rPr lang="es-ES" sz="3600" b="1" dirty="0"/>
              <a:t> and in </a:t>
            </a:r>
            <a:r>
              <a:rPr lang="es-ES" sz="3600" b="1" dirty="0" err="1"/>
              <a:t>the</a:t>
            </a:r>
            <a:r>
              <a:rPr lang="es-ES" sz="3600" b="1" dirty="0"/>
              <a:t> </a:t>
            </a:r>
            <a:r>
              <a:rPr lang="es-ES" sz="3600" b="1" dirty="0" err="1"/>
              <a:t>earth</a:t>
            </a:r>
            <a:r>
              <a:rPr lang="es-ES" sz="3600" b="1" dirty="0"/>
              <a:t>, </a:t>
            </a:r>
            <a:r>
              <a:rPr lang="es-ES" sz="3600" b="1" dirty="0" err="1"/>
              <a:t>blood</a:t>
            </a:r>
            <a:r>
              <a:rPr lang="es-ES" sz="3600" b="1" dirty="0"/>
              <a:t> and </a:t>
            </a:r>
            <a:r>
              <a:rPr lang="es-ES" sz="3600" b="1" dirty="0" err="1"/>
              <a:t>fire</a:t>
            </a:r>
            <a:r>
              <a:rPr lang="es-ES" sz="3600" b="1" dirty="0"/>
              <a:t>, and </a:t>
            </a:r>
            <a:r>
              <a:rPr lang="es-ES" sz="3600" b="1" dirty="0" err="1"/>
              <a:t>pillars</a:t>
            </a:r>
            <a:r>
              <a:rPr lang="es-ES" sz="3600" b="1" dirty="0"/>
              <a:t> of </a:t>
            </a:r>
            <a:r>
              <a:rPr lang="es-ES" sz="3600" b="1" dirty="0" err="1"/>
              <a:t>smoke</a:t>
            </a:r>
            <a:r>
              <a:rPr lang="es-ES" sz="3600" b="1" dirty="0"/>
              <a:t>.</a:t>
            </a:r>
            <a:endParaRPr lang="en-US" sz="3600" dirty="0"/>
          </a:p>
          <a:p>
            <a:r>
              <a:rPr lang="es-ES" sz="3600" dirty="0"/>
              <a:t> </a:t>
            </a:r>
            <a:br>
              <a:rPr lang="es-E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04149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 descr="EmphasisDay_PP_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582" r="-15582"/>
          <a:stretch>
            <a:fillRect/>
          </a:stretch>
        </p:blipFill>
        <p:spPr>
          <a:xfrm>
            <a:off x="0" y="44584"/>
            <a:ext cx="9196777" cy="505786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75814" y="1617579"/>
            <a:ext cx="7488173" cy="4315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LEADER</a:t>
            </a:r>
          </a:p>
          <a:p>
            <a:pPr algn="ctr">
              <a:lnSpc>
                <a:spcPct val="60000"/>
              </a:lnSpc>
            </a:pPr>
            <a:endParaRPr lang="en-US" sz="4400" dirty="0"/>
          </a:p>
          <a:p>
            <a:pPr algn="ctr"/>
            <a:r>
              <a:rPr lang="en-US" sz="4000" dirty="0"/>
              <a:t>The sun shall be turned into darkness, and the moon into blood before the great and the terrible day of the Lord come.</a:t>
            </a:r>
          </a:p>
          <a:p>
            <a:pPr algn="ctr"/>
            <a:r>
              <a:rPr lang="en-US" sz="4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76462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 descr="EmphasisDay_PP_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582" r="-15582"/>
          <a:stretch>
            <a:fillRect/>
          </a:stretch>
        </p:blipFill>
        <p:spPr>
          <a:xfrm>
            <a:off x="0" y="44584"/>
            <a:ext cx="9196777" cy="505786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44854" y="1369174"/>
            <a:ext cx="7920880" cy="479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b="1" dirty="0" smtClean="0">
                <a:solidFill>
                  <a:srgbClr val="0000FF"/>
                </a:solidFill>
              </a:rPr>
              <a:t>CONGREGATION</a:t>
            </a:r>
          </a:p>
          <a:p>
            <a:pPr algn="ctr">
              <a:lnSpc>
                <a:spcPct val="60000"/>
              </a:lnSpc>
            </a:pPr>
            <a:endParaRPr lang="es-ES" sz="3600" b="1" dirty="0"/>
          </a:p>
          <a:p>
            <a:pPr algn="ctr"/>
            <a:r>
              <a:rPr lang="es-ES" sz="3600" b="1" dirty="0" smtClean="0"/>
              <a:t>And </a:t>
            </a:r>
            <a:r>
              <a:rPr lang="es-ES" sz="3600" b="1" dirty="0" err="1" smtClean="0"/>
              <a:t>it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shall</a:t>
            </a:r>
            <a:r>
              <a:rPr lang="es-ES" sz="3600" b="1" dirty="0" smtClean="0"/>
              <a:t> come </a:t>
            </a:r>
            <a:r>
              <a:rPr lang="es-ES" sz="3600" b="1" dirty="0" err="1" smtClean="0"/>
              <a:t>to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pass</a:t>
            </a:r>
            <a:r>
              <a:rPr lang="es-ES" sz="3600" b="1" dirty="0" smtClean="0"/>
              <a:t>, </a:t>
            </a:r>
            <a:r>
              <a:rPr lang="es-ES" sz="3600" b="1" dirty="0" err="1" smtClean="0"/>
              <a:t>that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whosoever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shall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call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on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the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name</a:t>
            </a:r>
            <a:r>
              <a:rPr lang="es-ES" sz="3600" b="1" dirty="0" smtClean="0"/>
              <a:t> of </a:t>
            </a:r>
            <a:r>
              <a:rPr lang="es-ES" sz="3600" b="1" dirty="0" err="1" smtClean="0"/>
              <a:t>the</a:t>
            </a:r>
            <a:r>
              <a:rPr lang="es-ES" sz="3600" b="1" dirty="0" smtClean="0"/>
              <a:t> Lord </a:t>
            </a:r>
            <a:r>
              <a:rPr lang="es-ES" sz="3600" b="1" dirty="0" err="1" smtClean="0"/>
              <a:t>shall</a:t>
            </a:r>
            <a:r>
              <a:rPr lang="es-ES" sz="3600" b="1" dirty="0" smtClean="0"/>
              <a:t> be </a:t>
            </a:r>
            <a:r>
              <a:rPr lang="es-ES" sz="3600" b="1" dirty="0" err="1" smtClean="0"/>
              <a:t>delivered</a:t>
            </a:r>
            <a:r>
              <a:rPr lang="es-ES" sz="3600" b="1" dirty="0" smtClean="0"/>
              <a:t>: </a:t>
            </a:r>
            <a:r>
              <a:rPr lang="es-ES" sz="3600" b="1" dirty="0" err="1" smtClean="0"/>
              <a:t>for</a:t>
            </a:r>
            <a:r>
              <a:rPr lang="es-ES" sz="3600" b="1" dirty="0" smtClean="0"/>
              <a:t> in </a:t>
            </a:r>
            <a:r>
              <a:rPr lang="es-ES" sz="3600" b="1" dirty="0" err="1" smtClean="0"/>
              <a:t>the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mount</a:t>
            </a:r>
            <a:r>
              <a:rPr lang="es-ES" sz="3600" b="1" dirty="0" smtClean="0"/>
              <a:t> of </a:t>
            </a:r>
            <a:r>
              <a:rPr lang="es-ES" sz="3600" b="1" dirty="0" err="1" smtClean="0"/>
              <a:t>Zion</a:t>
            </a:r>
            <a:r>
              <a:rPr lang="es-ES" sz="3600" b="1" dirty="0" smtClean="0"/>
              <a:t> and in </a:t>
            </a:r>
            <a:r>
              <a:rPr lang="es-ES" sz="3600" b="1" dirty="0" err="1" smtClean="0"/>
              <a:t>Jerusalem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shall</a:t>
            </a:r>
            <a:r>
              <a:rPr lang="es-ES" sz="3600" b="1" dirty="0" smtClean="0"/>
              <a:t> be </a:t>
            </a:r>
            <a:r>
              <a:rPr lang="es-ES" sz="3600" b="1" dirty="0" err="1" smtClean="0"/>
              <a:t>deliverance</a:t>
            </a:r>
            <a:r>
              <a:rPr lang="es-ES" sz="3600" b="1" dirty="0" smtClean="0"/>
              <a:t>, as </a:t>
            </a:r>
            <a:r>
              <a:rPr lang="es-ES" sz="3600" b="1" dirty="0" err="1" smtClean="0"/>
              <a:t>the</a:t>
            </a:r>
            <a:r>
              <a:rPr lang="es-ES" sz="3600" b="1" dirty="0" smtClean="0"/>
              <a:t> Lord </a:t>
            </a:r>
            <a:r>
              <a:rPr lang="es-ES" sz="3600" b="1" dirty="0" err="1" smtClean="0"/>
              <a:t>hath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said</a:t>
            </a:r>
            <a:r>
              <a:rPr lang="es-ES" sz="3600" b="1" dirty="0" smtClean="0"/>
              <a:t>, and in </a:t>
            </a:r>
            <a:r>
              <a:rPr lang="es-ES" sz="3600" b="1" dirty="0" err="1" smtClean="0"/>
              <a:t>the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remnant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whom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the</a:t>
            </a:r>
            <a:r>
              <a:rPr lang="es-ES" sz="3600" b="1" dirty="0" smtClean="0"/>
              <a:t> </a:t>
            </a:r>
            <a:r>
              <a:rPr lang="es-ES" sz="3600" b="1" dirty="0" smtClean="0"/>
              <a:t>Lord </a:t>
            </a:r>
            <a:r>
              <a:rPr lang="es-ES" sz="3600" b="1" dirty="0" err="1" smtClean="0"/>
              <a:t>shall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call</a:t>
            </a:r>
            <a:r>
              <a:rPr lang="es-ES" sz="3600" b="1" dirty="0" smtClean="0"/>
              <a:t>.</a:t>
            </a:r>
            <a:r>
              <a:rPr lang="es-CO" sz="3200" dirty="0" smtClean="0">
                <a:latin typeface="Arial Rounded MT Bold" pitchFamily="34" charset="0"/>
              </a:rPr>
              <a:t/>
            </a:r>
            <a:br>
              <a:rPr lang="es-CO" sz="3200" dirty="0" smtClean="0">
                <a:latin typeface="Arial Rounded MT Bold" pitchFamily="34" charset="0"/>
              </a:rPr>
            </a:br>
            <a:endParaRPr lang="es-CO" sz="3200" dirty="0" smtClean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678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209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7th Day Adventist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Raquel Arrais</dc:creator>
  <cp:lastModifiedBy>Timon, Rebecca J.</cp:lastModifiedBy>
  <cp:revision>9</cp:revision>
  <dcterms:created xsi:type="dcterms:W3CDTF">2013-02-06T16:14:21Z</dcterms:created>
  <dcterms:modified xsi:type="dcterms:W3CDTF">2013-02-12T18:21:12Z</dcterms:modified>
</cp:coreProperties>
</file>