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1F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45"/>
    <p:restoredTop sz="58299"/>
  </p:normalViewPr>
  <p:slideViewPr>
    <p:cSldViewPr snapToGrid="0" snapToObjects="1">
      <p:cViewPr varScale="1">
        <p:scale>
          <a:sx n="71" d="100"/>
          <a:sy n="71" d="100"/>
        </p:scale>
        <p:origin x="1856" y="184"/>
      </p:cViewPr>
      <p:guideLst/>
    </p:cSldViewPr>
  </p:slideViewPr>
  <p:notesTextViewPr>
    <p:cViewPr>
      <p:scale>
        <a:sx n="1" d="1"/>
        <a:sy n="1" d="1"/>
      </p:scale>
      <p:origin x="0" y="0"/>
    </p:cViewPr>
  </p:notesTextViewPr>
  <p:notesViewPr>
    <p:cSldViewPr snapToGrid="0" snapToObjects="1">
      <p:cViewPr varScale="1">
        <p:scale>
          <a:sx n="87" d="100"/>
          <a:sy n="87" d="100"/>
        </p:scale>
        <p:origin x="3904"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6D72FA-CAF8-1E44-8E36-0F72953B6D3D}" type="datetimeFigureOut">
              <a:rPr lang="en-US" smtClean="0"/>
              <a:t>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9324F-69F8-8540-A5F8-5BA70CE284CC}" type="slidenum">
              <a:rPr lang="en-US" smtClean="0"/>
              <a:t>‹#›</a:t>
            </a:fld>
            <a:endParaRPr lang="en-US"/>
          </a:p>
        </p:txBody>
      </p:sp>
    </p:spTree>
    <p:extLst>
      <p:ext uri="{BB962C8B-B14F-4D97-AF65-F5344CB8AC3E}">
        <p14:creationId xmlns:p14="http://schemas.microsoft.com/office/powerpoint/2010/main" val="365417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 SEE THE SAVIOR OF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Scripture passage: John 4:28-30, 39-42</a:t>
            </a:r>
          </a:p>
        </p:txBody>
      </p:sp>
      <p:sp>
        <p:nvSpPr>
          <p:cNvPr id="4" name="Slide Number Placeholder 3"/>
          <p:cNvSpPr>
            <a:spLocks noGrp="1"/>
          </p:cNvSpPr>
          <p:nvPr>
            <p:ph type="sldNum" sz="quarter" idx="5"/>
          </p:nvPr>
        </p:nvSpPr>
        <p:spPr/>
        <p:txBody>
          <a:bodyPr/>
          <a:lstStyle/>
          <a:p>
            <a:fld id="{95C9324F-69F8-8540-A5F8-5BA70CE284CC}" type="slidenum">
              <a:rPr lang="en-US" smtClean="0"/>
              <a:t>1</a:t>
            </a:fld>
            <a:endParaRPr lang="en-US"/>
          </a:p>
        </p:txBody>
      </p:sp>
    </p:spTree>
    <p:extLst>
      <p:ext uri="{BB962C8B-B14F-4D97-AF65-F5344CB8AC3E}">
        <p14:creationId xmlns:p14="http://schemas.microsoft.com/office/powerpoint/2010/main" val="10316258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our imperfect lives being an excuse not to go reach our world, lack of knowledge or ability is also an excuse. “I don’t know how to give Bible studies!” “I’m shy, and I don’t like talking to people!” “I don’t know the Bible well!” “I’m too old for that!” “I’m too young for that!” How many of us have heard or said phrases like these? We use our limitations as a limiter to our involvement in ministry.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we need to know about Jesus is this, He knows everything about us—and loves us still. What matters is not how much we know, but how much of what we know impacts our lives.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don’t need to </a:t>
            </a:r>
            <a:r>
              <a:rPr lang="en-US" sz="1200" b="1" kern="1200" dirty="0">
                <a:solidFill>
                  <a:schemeClr val="tx1"/>
                </a:solidFill>
                <a:effectLst/>
                <a:latin typeface="+mn-lt"/>
                <a:ea typeface="+mn-ea"/>
                <a:cs typeface="+mn-cs"/>
              </a:rPr>
              <a:t>know everything about Jesus</a:t>
            </a:r>
            <a:r>
              <a:rPr lang="en-US" sz="1200" kern="1200" dirty="0">
                <a:solidFill>
                  <a:schemeClr val="tx1"/>
                </a:solidFill>
                <a:effectLst/>
                <a:latin typeface="+mn-lt"/>
                <a:ea typeface="+mn-ea"/>
                <a:cs typeface="+mn-cs"/>
              </a:rPr>
              <a:t>, we only need to </a:t>
            </a:r>
            <a:r>
              <a:rPr lang="en-US" sz="1200" b="1" kern="1200" dirty="0">
                <a:solidFill>
                  <a:schemeClr val="tx1"/>
                </a:solidFill>
                <a:effectLst/>
                <a:latin typeface="+mn-lt"/>
                <a:ea typeface="+mn-ea"/>
                <a:cs typeface="+mn-cs"/>
              </a:rPr>
              <a:t>make Jesus known</a:t>
            </a:r>
            <a:r>
              <a:rPr lang="en-US" sz="1200" kern="1200" dirty="0">
                <a:solidFill>
                  <a:schemeClr val="tx1"/>
                </a:solidFill>
                <a:effectLst/>
                <a:latin typeface="+mn-lt"/>
                <a:ea typeface="+mn-ea"/>
                <a:cs typeface="+mn-cs"/>
              </a:rPr>
              <a:t> to others.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“Come, see a man . . . Could this be the Christ?” (v. 29).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reach our world, we don’t need to </a:t>
            </a:r>
            <a:r>
              <a:rPr lang="en-US" sz="1200" b="1" kern="1200" dirty="0">
                <a:solidFill>
                  <a:schemeClr val="tx1"/>
                </a:solidFill>
                <a:effectLst/>
                <a:latin typeface="+mn-lt"/>
                <a:ea typeface="+mn-ea"/>
                <a:cs typeface="+mn-cs"/>
              </a:rPr>
              <a:t>know everything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10</a:t>
            </a:fld>
            <a:endParaRPr lang="en-US"/>
          </a:p>
        </p:txBody>
      </p:sp>
    </p:spTree>
    <p:extLst>
      <p:ext uri="{BB962C8B-B14F-4D97-AF65-F5344CB8AC3E}">
        <p14:creationId xmlns:p14="http://schemas.microsoft.com/office/powerpoint/2010/main" val="3788784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TO REACH OUR WORLD, WE DON’T NEED . . . TO GO FAR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impact of the message and the presence of Jesus caused the Samaritan woman to drop her burden at His feet. She left her water jar and immediately returned home</a:t>
            </a:r>
            <a:r>
              <a:rPr lang="en-US" sz="1200" b="1" kern="1200" dirty="0">
                <a:solidFill>
                  <a:schemeClr val="tx1"/>
                </a:solidFill>
                <a:effectLst/>
                <a:latin typeface="+mn-lt"/>
                <a:ea typeface="+mn-ea"/>
                <a:cs typeface="+mn-cs"/>
              </a:rPr>
              <a:t>. Did she run away in fear? No! She ran away in freedom.</a:t>
            </a:r>
            <a:r>
              <a:rPr lang="en-US" sz="1200" kern="1200" dirty="0">
                <a:solidFill>
                  <a:schemeClr val="tx1"/>
                </a:solidFill>
                <a:effectLst/>
                <a:latin typeface="+mn-lt"/>
                <a:ea typeface="+mn-ea"/>
                <a:cs typeface="+mn-cs"/>
              </a:rPr>
              <a:t> She ran to her home and neighborhood freed from her burden and urged people to come with her to the well.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she shared Jesus at home by going to get her “husband.” Then she talked about Jesus to her neighbors. Finally, she gave her testimony to her entire city.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Samaritan woman’s greatest concern was bringing people to Jesus. The disciples’ greatest concern was bringing bread to Jesus, the Bread of Life.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“They came out of the town and made their way toward him. Meanwhile his disciples urged him, ‘Rabbi, eat something’” (vs. 30, 31).</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11</a:t>
            </a:fld>
            <a:endParaRPr lang="en-US"/>
          </a:p>
        </p:txBody>
      </p:sp>
    </p:spTree>
    <p:extLst>
      <p:ext uri="{BB962C8B-B14F-4D97-AF65-F5344CB8AC3E}">
        <p14:creationId xmlns:p14="http://schemas.microsoft.com/office/powerpoint/2010/main" val="4147207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Brothers and sisters, the greatest center of influence for each one of us is with our family and neighbors. They watch us. They know us. The way we live—we preach. They can understand that if Jesus has power to transform our messy lives, He also has power to transform their messy lives.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greatest difficulty in going to an unreached region is giving the same excuse we often use to avoid becoming involved in local ministry. “Doors aren’t opening.” “Too many stony hearts are there.” “Everyone has a secularized mind.” These obstacles are presented as barriers for sharing the gospel.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we must allow Jesus to </a:t>
            </a:r>
            <a:r>
              <a:rPr lang="en-US" sz="1200" b="1" kern="1200" dirty="0">
                <a:solidFill>
                  <a:schemeClr val="tx1"/>
                </a:solidFill>
                <a:effectLst/>
                <a:latin typeface="+mn-lt"/>
                <a:ea typeface="+mn-ea"/>
                <a:cs typeface="+mn-cs"/>
              </a:rPr>
              <a:t>use our transformed lives to transform the lives</a:t>
            </a:r>
            <a:r>
              <a:rPr lang="en-US" sz="1200" kern="1200" dirty="0">
                <a:solidFill>
                  <a:schemeClr val="tx1"/>
                </a:solidFill>
                <a:effectLst/>
                <a:latin typeface="+mn-lt"/>
                <a:ea typeface="+mn-ea"/>
                <a:cs typeface="+mn-cs"/>
              </a:rPr>
              <a:t> of our family, friends, and neighbors.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of the Samaritans from that town believed in Him because of the woman’s testimony” v. 39.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reach our world, we don’t need to </a:t>
            </a:r>
            <a:r>
              <a:rPr lang="en-US" sz="1200" b="1" kern="1200" dirty="0">
                <a:solidFill>
                  <a:schemeClr val="tx1"/>
                </a:solidFill>
                <a:effectLst/>
                <a:latin typeface="+mn-lt"/>
                <a:ea typeface="+mn-ea"/>
                <a:cs typeface="+mn-cs"/>
              </a:rPr>
              <a:t>go</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far.</a:t>
            </a:r>
            <a:endParaRPr lang="en-US" sz="1200" kern="120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12</a:t>
            </a:fld>
            <a:endParaRPr lang="en-US"/>
          </a:p>
        </p:txBody>
      </p:sp>
    </p:spTree>
    <p:extLst>
      <p:ext uri="{BB962C8B-B14F-4D97-AF65-F5344CB8AC3E}">
        <p14:creationId xmlns:p14="http://schemas.microsoft.com/office/powerpoint/2010/main" val="1722232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mn-lt"/>
                <a:ea typeface="+mn-ea"/>
                <a:cs typeface="+mn-cs"/>
              </a:rPr>
              <a:t>We have learned that we </a:t>
            </a:r>
            <a:r>
              <a:rPr lang="en-US" sz="1200" b="1" kern="1200" noProof="0" dirty="0">
                <a:solidFill>
                  <a:schemeClr val="tx1"/>
                </a:solidFill>
                <a:effectLst/>
                <a:latin typeface="+mn-lt"/>
                <a:ea typeface="+mn-ea"/>
                <a:cs typeface="+mn-cs"/>
              </a:rPr>
              <a:t>CAN</a:t>
            </a:r>
            <a:r>
              <a:rPr lang="en-US" sz="1200" kern="1200" noProof="0" dirty="0">
                <a:solidFill>
                  <a:schemeClr val="tx1"/>
                </a:solidFill>
                <a:effectLst/>
                <a:latin typeface="+mn-lt"/>
                <a:ea typeface="+mn-ea"/>
                <a:cs typeface="+mn-cs"/>
              </a:rPr>
              <a:t> go reach our world, but we do not need to be perfect, we do not need to know everything, and we do not need to go far. The Samaritan woman’s story also shows us that we can make a difference by </a:t>
            </a:r>
            <a:r>
              <a:rPr lang="en-US" sz="1200" b="1" kern="1200" noProof="0" dirty="0">
                <a:solidFill>
                  <a:schemeClr val="tx1"/>
                </a:solidFill>
                <a:effectLst/>
                <a:latin typeface="+mn-lt"/>
                <a:ea typeface="+mn-ea"/>
                <a:cs typeface="+mn-cs"/>
              </a:rPr>
              <a:t>HOW</a:t>
            </a:r>
            <a:r>
              <a:rPr lang="en-US" sz="1200" kern="1200" noProof="0" dirty="0">
                <a:solidFill>
                  <a:schemeClr val="tx1"/>
                </a:solidFill>
                <a:effectLst/>
                <a:latin typeface="+mn-lt"/>
                <a:ea typeface="+mn-ea"/>
                <a:cs typeface="+mn-cs"/>
              </a:rPr>
              <a:t> we invite others to come, see the Savior. We need to </a:t>
            </a:r>
            <a:r>
              <a:rPr lang="en-US" sz="1200" b="1" kern="1200" noProof="0" dirty="0">
                <a:solidFill>
                  <a:schemeClr val="tx1"/>
                </a:solidFill>
                <a:effectLst/>
                <a:latin typeface="+mn-lt"/>
                <a:ea typeface="+mn-ea"/>
                <a:cs typeface="+mn-cs"/>
              </a:rPr>
              <a:t>prioritize</a:t>
            </a:r>
            <a:r>
              <a:rPr lang="en-US" sz="1200" kern="1200" noProof="0" dirty="0">
                <a:solidFill>
                  <a:schemeClr val="tx1"/>
                </a:solidFill>
                <a:effectLst/>
                <a:latin typeface="+mn-lt"/>
                <a:ea typeface="+mn-ea"/>
                <a:cs typeface="+mn-cs"/>
              </a:rPr>
              <a:t> what is most important, we need to share </a:t>
            </a:r>
            <a:r>
              <a:rPr lang="en-US" sz="1200" b="1" kern="1200" noProof="0" dirty="0">
                <a:solidFill>
                  <a:schemeClr val="tx1"/>
                </a:solidFill>
                <a:effectLst/>
                <a:latin typeface="+mn-lt"/>
                <a:ea typeface="+mn-ea"/>
                <a:cs typeface="+mn-cs"/>
              </a:rPr>
              <a:t>our testimony,</a:t>
            </a:r>
            <a:r>
              <a:rPr lang="en-US" sz="1200" kern="1200" noProof="0" dirty="0">
                <a:solidFill>
                  <a:schemeClr val="tx1"/>
                </a:solidFill>
                <a:effectLst/>
                <a:latin typeface="+mn-lt"/>
                <a:ea typeface="+mn-ea"/>
                <a:cs typeface="+mn-cs"/>
              </a:rPr>
              <a:t> and we need </a:t>
            </a:r>
            <a:r>
              <a:rPr lang="en-US" sz="1200" b="0" kern="1200" noProof="0" dirty="0">
                <a:solidFill>
                  <a:schemeClr val="tx1"/>
                </a:solidFill>
                <a:effectLst/>
                <a:latin typeface="+mn-lt"/>
                <a:ea typeface="+mn-ea"/>
                <a:cs typeface="+mn-cs"/>
              </a:rPr>
              <a:t>to </a:t>
            </a:r>
            <a:r>
              <a:rPr lang="en-US" sz="1200" b="1" kern="1200" noProof="0" dirty="0">
                <a:solidFill>
                  <a:schemeClr val="tx1"/>
                </a:solidFill>
                <a:effectLst/>
                <a:latin typeface="+mn-lt"/>
                <a:ea typeface="+mn-ea"/>
                <a:cs typeface="+mn-cs"/>
              </a:rPr>
              <a:t>focus on Jesus,</a:t>
            </a:r>
            <a:r>
              <a:rPr lang="en-US" sz="1200" kern="1200" noProof="0" dirty="0">
                <a:solidFill>
                  <a:schemeClr val="tx1"/>
                </a:solidFill>
                <a:effectLst/>
                <a:latin typeface="+mn-lt"/>
                <a:ea typeface="+mn-ea"/>
                <a:cs typeface="+mn-cs"/>
              </a:rPr>
              <a:t> not ourselves</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kern="1200" dirty="0">
                <a:solidFill>
                  <a:schemeClr val="tx1"/>
                </a:solidFill>
                <a:effectLst/>
                <a:latin typeface="+mn-lt"/>
                <a:ea typeface="+mn-ea"/>
                <a:cs typeface="+mn-cs"/>
              </a:rPr>
              <a:t>HOW WE GO</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13</a:t>
            </a:fld>
            <a:endParaRPr lang="en-US"/>
          </a:p>
        </p:txBody>
      </p:sp>
    </p:spTree>
    <p:extLst>
      <p:ext uri="{BB962C8B-B14F-4D97-AF65-F5344CB8AC3E}">
        <p14:creationId xmlns:p14="http://schemas.microsoft.com/office/powerpoint/2010/main" val="2956785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pt-BR" sz="1200" b="1" kern="1200" dirty="0">
                <a:solidFill>
                  <a:schemeClr val="tx1"/>
                </a:solidFill>
                <a:effectLst/>
                <a:latin typeface="+mn-lt"/>
                <a:ea typeface="+mn-ea"/>
                <a:cs typeface="+mn-cs"/>
              </a:rPr>
              <a:t>TO MAKE A DIFFERENCE, WE NEED . . . TO PRIORITIZE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pt-BR"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impact of meeting Jesus totally changed the scales of values for the Samaritan woman. Her day’s priority list immediately changed. Despite being important, the water she went to draw was not needed that afternoon because household tasks weren’t as important as sharing the good news. The abandoned water jug is a powerful external symbol of what happened inside the woman’s heart.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we leave our burden at the feet of Jesus, </a:t>
            </a:r>
            <a:r>
              <a:rPr lang="en-US" sz="1200" b="1" kern="1200" dirty="0">
                <a:solidFill>
                  <a:schemeClr val="tx1"/>
                </a:solidFill>
                <a:effectLst/>
                <a:latin typeface="+mn-lt"/>
                <a:ea typeface="+mn-ea"/>
                <a:cs typeface="+mn-cs"/>
              </a:rPr>
              <a:t>our priority list transforms from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carrying burdens to carrying the good news.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14</a:t>
            </a:fld>
            <a:endParaRPr lang="en-US"/>
          </a:p>
        </p:txBody>
      </p:sp>
    </p:spTree>
    <p:extLst>
      <p:ext uri="{BB962C8B-B14F-4D97-AF65-F5344CB8AC3E}">
        <p14:creationId xmlns:p14="http://schemas.microsoft.com/office/powerpoint/2010/main" val="3797327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woman adopted Jesus’ priority list. For Jesus, the </a:t>
            </a:r>
            <a:r>
              <a:rPr lang="en-US" sz="1200" b="1" kern="1200" dirty="0">
                <a:solidFill>
                  <a:schemeClr val="tx1"/>
                </a:solidFill>
                <a:effectLst/>
                <a:latin typeface="+mn-lt"/>
                <a:ea typeface="+mn-ea"/>
                <a:cs typeface="+mn-cs"/>
              </a:rPr>
              <a:t>harvesting of hearts</a:t>
            </a:r>
            <a:r>
              <a:rPr lang="en-US" sz="1200" kern="1200" dirty="0">
                <a:solidFill>
                  <a:schemeClr val="tx1"/>
                </a:solidFill>
                <a:effectLst/>
                <a:latin typeface="+mn-lt"/>
                <a:ea typeface="+mn-ea"/>
                <a:cs typeface="+mn-cs"/>
              </a:rPr>
              <a:t> was more important than eating and drinking. For the Samaritan woman, </a:t>
            </a:r>
            <a:r>
              <a:rPr lang="en-US" sz="1200" b="1" kern="1200" dirty="0">
                <a:solidFill>
                  <a:schemeClr val="tx1"/>
                </a:solidFill>
                <a:effectLst/>
                <a:latin typeface="+mn-lt"/>
                <a:ea typeface="+mn-ea"/>
                <a:cs typeface="+mn-cs"/>
              </a:rPr>
              <a:t>the saving of souls</a:t>
            </a:r>
            <a:r>
              <a:rPr lang="en-US" sz="1200" kern="1200" dirty="0">
                <a:solidFill>
                  <a:schemeClr val="tx1"/>
                </a:solidFill>
                <a:effectLst/>
                <a:latin typeface="+mn-lt"/>
                <a:ea typeface="+mn-ea"/>
                <a:cs typeface="+mn-cs"/>
              </a:rPr>
              <a:t> was more important than drawing water or eating her noonday meal.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ministry is </a:t>
            </a:r>
            <a:r>
              <a:rPr lang="en-US" sz="1200" b="1" kern="1200" dirty="0">
                <a:solidFill>
                  <a:schemeClr val="tx1"/>
                </a:solidFill>
                <a:effectLst/>
                <a:latin typeface="+mn-lt"/>
                <a:ea typeface="+mn-ea"/>
                <a:cs typeface="+mn-cs"/>
              </a:rPr>
              <a:t>more important than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any other area</a:t>
            </a:r>
            <a:r>
              <a:rPr lang="en-US" sz="1200" kern="1200" dirty="0">
                <a:solidFill>
                  <a:schemeClr val="tx1"/>
                </a:solidFill>
                <a:effectLst/>
                <a:latin typeface="+mn-lt"/>
                <a:ea typeface="+mn-ea"/>
                <a:cs typeface="+mn-cs"/>
              </a:rPr>
              <a:t> of our lives, ministry will be </a:t>
            </a:r>
            <a:r>
              <a:rPr lang="en-US" sz="1200" b="1" kern="1200" dirty="0">
                <a:solidFill>
                  <a:schemeClr val="tx1"/>
                </a:solidFill>
                <a:effectLst/>
                <a:latin typeface="+mn-lt"/>
                <a:ea typeface="+mn-ea"/>
                <a:cs typeface="+mn-cs"/>
              </a:rPr>
              <a:t>part of</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every other area</a:t>
            </a:r>
            <a:r>
              <a:rPr lang="en-US" sz="1200" kern="1200" dirty="0">
                <a:solidFill>
                  <a:schemeClr val="tx1"/>
                </a:solidFill>
                <a:effectLst/>
                <a:latin typeface="+mn-lt"/>
                <a:ea typeface="+mn-ea"/>
                <a:cs typeface="+mn-cs"/>
              </a:rPr>
              <a:t> of our lives.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leaving her water jar, the woman went back to town” (v. 28).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reach our world, we need to </a:t>
            </a:r>
            <a:r>
              <a:rPr lang="en-US" sz="1200" b="1" kern="1200" dirty="0">
                <a:solidFill>
                  <a:schemeClr val="tx1"/>
                </a:solidFill>
                <a:effectLst/>
                <a:latin typeface="+mn-lt"/>
                <a:ea typeface="+mn-ea"/>
                <a:cs typeface="+mn-cs"/>
              </a:rPr>
              <a:t>prioritize.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15</a:t>
            </a:fld>
            <a:endParaRPr lang="en-US"/>
          </a:p>
        </p:txBody>
      </p:sp>
    </p:spTree>
    <p:extLst>
      <p:ext uri="{BB962C8B-B14F-4D97-AF65-F5344CB8AC3E}">
        <p14:creationId xmlns:p14="http://schemas.microsoft.com/office/powerpoint/2010/main" val="837972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TO MAKE A DIFFERENCE, WE NEED . . . TO SHARE OUR TESTIMONY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woman didn’t preach a sermon; she presented her argument. “He told me everything that I ever did.”</a:t>
            </a:r>
            <a:r>
              <a:rPr lang="en-US" sz="1200" kern="1200" dirty="0">
                <a:solidFill>
                  <a:schemeClr val="tx1"/>
                </a:solidFill>
                <a:effectLst/>
                <a:latin typeface="+mn-lt"/>
                <a:ea typeface="+mn-ea"/>
                <a:cs typeface="+mn-cs"/>
              </a:rPr>
              <a:t> The logic is this: the people of the city suspected her lifestyle and judged her. Although Jesus knew everything she had ever done, He loved her still. Despite being simple, her testimony was powerful.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People who knew the Samaritan woman could not deny the sudden transformation they witnessed. Sad eyes that never looked into the eyes of others because of her shame now sparkled because of hope that ignited the fire of her heart.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Although she returned from the well </a:t>
            </a:r>
            <a:r>
              <a:rPr lang="en-US" sz="1200" b="1" kern="1200" dirty="0">
                <a:solidFill>
                  <a:schemeClr val="tx1"/>
                </a:solidFill>
                <a:effectLst/>
                <a:latin typeface="+mn-lt"/>
                <a:ea typeface="+mn-ea"/>
                <a:cs typeface="+mn-cs"/>
              </a:rPr>
              <a:t>empty-handed, her heart was full,</a:t>
            </a:r>
            <a:r>
              <a:rPr lang="en-US" sz="1200" kern="1200" dirty="0">
                <a:solidFill>
                  <a:schemeClr val="tx1"/>
                </a:solidFill>
                <a:effectLst/>
                <a:latin typeface="+mn-lt"/>
                <a:ea typeface="+mn-ea"/>
                <a:cs typeface="+mn-cs"/>
              </a:rPr>
              <a:t> brimming over with joy! By offering living water, Jesus was offering His grace to her. Everyone in town could see that she was, in fact, different.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16</a:t>
            </a:fld>
            <a:endParaRPr lang="en-US"/>
          </a:p>
        </p:txBody>
      </p:sp>
    </p:spTree>
    <p:extLst>
      <p:ext uri="{BB962C8B-B14F-4D97-AF65-F5344CB8AC3E}">
        <p14:creationId xmlns:p14="http://schemas.microsoft.com/office/powerpoint/2010/main" val="1156993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is no way to deny the power of a life touched by Christ’s grace. If your life has been transformed by God’s power, you need to share that truth! You need to allow people to see the difference that Christ makes in your life. People need to know that Jesus accepts and offers His grace to them also.</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a person is </a:t>
            </a:r>
            <a:r>
              <a:rPr lang="en-US" sz="1200" b="1" kern="1200" dirty="0">
                <a:solidFill>
                  <a:schemeClr val="tx1"/>
                </a:solidFill>
                <a:effectLst/>
                <a:latin typeface="+mn-lt"/>
                <a:ea typeface="+mn-ea"/>
                <a:cs typeface="+mn-cs"/>
              </a:rPr>
              <a:t>evangelized,</a:t>
            </a:r>
            <a:r>
              <a:rPr lang="en-US" sz="1200" kern="1200" dirty="0">
                <a:solidFill>
                  <a:schemeClr val="tx1"/>
                </a:solidFill>
                <a:effectLst/>
                <a:latin typeface="+mn-lt"/>
                <a:ea typeface="+mn-ea"/>
                <a:cs typeface="+mn-cs"/>
              </a:rPr>
              <a:t> the person becomes an </a:t>
            </a:r>
            <a:r>
              <a:rPr lang="en-US" sz="1200" b="1" kern="1200" dirty="0">
                <a:solidFill>
                  <a:schemeClr val="tx1"/>
                </a:solidFill>
                <a:effectLst/>
                <a:latin typeface="+mn-lt"/>
                <a:ea typeface="+mn-ea"/>
                <a:cs typeface="+mn-cs"/>
              </a:rPr>
              <a:t>evangelist.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no longer believe just because of what you said; now we have heard for ourselves and we know . . . (v. 42).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reach our world, we need to share our </a:t>
            </a:r>
            <a:r>
              <a:rPr lang="en-US" sz="1200" b="1" kern="1200" dirty="0">
                <a:solidFill>
                  <a:schemeClr val="tx1"/>
                </a:solidFill>
                <a:effectLst/>
                <a:latin typeface="+mn-lt"/>
                <a:ea typeface="+mn-ea"/>
                <a:cs typeface="+mn-cs"/>
              </a:rPr>
              <a:t>testimony.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17</a:t>
            </a:fld>
            <a:endParaRPr lang="en-US"/>
          </a:p>
        </p:txBody>
      </p:sp>
    </p:spTree>
    <p:extLst>
      <p:ext uri="{BB962C8B-B14F-4D97-AF65-F5344CB8AC3E}">
        <p14:creationId xmlns:p14="http://schemas.microsoft.com/office/powerpoint/2010/main" val="22706947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3. TO MAKE A DIFFERENCE, WE NEED . . . TO FOCUS ON JESUS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Samaritan woman didn’t say, “I have just had the most incredible personal experience of my life.” She simply said, “Come, see a man.”</a:t>
            </a:r>
            <a:r>
              <a:rPr lang="en-US" sz="1200" kern="1200" dirty="0">
                <a:solidFill>
                  <a:schemeClr val="tx1"/>
                </a:solidFill>
                <a:effectLst/>
                <a:latin typeface="+mn-lt"/>
                <a:ea typeface="+mn-ea"/>
                <a:cs typeface="+mn-cs"/>
              </a:rPr>
              <a:t> This is one of the best ways to present a personal testimony. Her testimony aroused curiosity, but the focus of her message was the person of Jesus.</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18</a:t>
            </a:fld>
            <a:endParaRPr lang="en-US"/>
          </a:p>
        </p:txBody>
      </p:sp>
    </p:spTree>
    <p:extLst>
      <p:ext uri="{BB962C8B-B14F-4D97-AF65-F5344CB8AC3E}">
        <p14:creationId xmlns:p14="http://schemas.microsoft.com/office/powerpoint/2010/main" val="2489553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mission is to show the Savior to the world. Even when using our testimony, or various resources and strategies to attract people’s attention, the center of our message is Christ. We must talk about His life, death, and resurrection, His ministry and soon return to take us home.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must live out God’s Word. </a:t>
            </a:r>
            <a:r>
              <a:rPr lang="en-US" sz="1200" b="1" kern="1200" dirty="0">
                <a:solidFill>
                  <a:schemeClr val="tx1"/>
                </a:solidFill>
                <a:effectLst/>
                <a:latin typeface="+mn-lt"/>
                <a:ea typeface="+mn-ea"/>
                <a:cs typeface="+mn-cs"/>
              </a:rPr>
              <a:t>We ourselves must see Jesus and focus on His Word before we ask others to come, see Him.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because of His words, many more became believers” (v. 41).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reach our world, we need to </a:t>
            </a:r>
            <a:r>
              <a:rPr lang="en-US" sz="1200" b="1" kern="1200" dirty="0">
                <a:solidFill>
                  <a:schemeClr val="tx1"/>
                </a:solidFill>
                <a:effectLst/>
                <a:latin typeface="+mn-lt"/>
                <a:ea typeface="+mn-ea"/>
                <a:cs typeface="+mn-cs"/>
              </a:rPr>
              <a:t>focus on Jesus</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19</a:t>
            </a:fld>
            <a:endParaRPr lang="en-US"/>
          </a:p>
        </p:txBody>
      </p:sp>
    </p:spTree>
    <p:extLst>
      <p:ext uri="{BB962C8B-B14F-4D97-AF65-F5344CB8AC3E}">
        <p14:creationId xmlns:p14="http://schemas.microsoft.com/office/powerpoint/2010/main" val="3782696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b="1" kern="1200" dirty="0">
                <a:solidFill>
                  <a:schemeClr val="tx1"/>
                </a:solidFill>
                <a:effectLst/>
                <a:latin typeface="+mn-lt"/>
                <a:ea typeface="+mn-ea"/>
                <a:cs typeface="+mn-cs"/>
              </a:rPr>
              <a:t>INTRODUCTION</a:t>
            </a:r>
          </a:p>
          <a:p>
            <a:endParaRPr lang="en-US" sz="1200" kern="120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The Gospel of John, chapter 1, records that when two of John the Baptist’s disciples heard him say “Look, the Lamb of God!” (John 1:36, NIV), the disciples followed the man John pointed out. When Jesus turned around and saw two men following him, He asked, “What do you want?” (v. 38).</a:t>
            </a:r>
          </a:p>
          <a:p>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What did these two men want? Did they ask Him to preach His best evangelistic sermon or to give them a Bible study? Did they ask to see His ministerial credentials, or His seminary degree, or even His genealogical tree? No!</a:t>
            </a:r>
          </a:p>
          <a:p>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They wanted to get to know Him, so they answered, “Where are you staying?” (v. 38). The disciples understood the best way to get to know a person is to spend time with that person, to ask questions, to hear stories, to be present with him in his own environment.</a:t>
            </a:r>
          </a:p>
        </p:txBody>
      </p:sp>
      <p:sp>
        <p:nvSpPr>
          <p:cNvPr id="4" name="Slide Number Placeholder 3"/>
          <p:cNvSpPr>
            <a:spLocks noGrp="1"/>
          </p:cNvSpPr>
          <p:nvPr>
            <p:ph type="sldNum" sz="quarter" idx="5"/>
          </p:nvPr>
        </p:nvSpPr>
        <p:spPr/>
        <p:txBody>
          <a:bodyPr/>
          <a:lstStyle/>
          <a:p>
            <a:fld id="{95C9324F-69F8-8540-A5F8-5BA70CE284CC}" type="slidenum">
              <a:rPr lang="en-US" smtClean="0"/>
              <a:t>2</a:t>
            </a:fld>
            <a:endParaRPr lang="en-US"/>
          </a:p>
        </p:txBody>
      </p:sp>
    </p:spTree>
    <p:extLst>
      <p:ext uri="{BB962C8B-B14F-4D97-AF65-F5344CB8AC3E}">
        <p14:creationId xmlns:p14="http://schemas.microsoft.com/office/powerpoint/2010/main" val="793186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THE WORKING OF A PRACTICAL FAITH </a:t>
            </a:r>
            <a:endParaRPr lang="en-US" sz="1200" kern="1200" dirty="0">
              <a:solidFill>
                <a:schemeClr val="tx1"/>
              </a:solidFill>
              <a:effectLst/>
              <a:latin typeface="+mn-lt"/>
              <a:ea typeface="+mn-ea"/>
              <a:cs typeface="+mn-cs"/>
            </a:endParaRPr>
          </a:p>
          <a:p>
            <a:endParaRPr lang="en-US" dirty="0"/>
          </a:p>
          <a:p>
            <a:r>
              <a:rPr lang="en-US" sz="1200" kern="1200" dirty="0">
                <a:solidFill>
                  <a:schemeClr val="tx1"/>
                </a:solidFill>
                <a:effectLst/>
                <a:latin typeface="+mn-lt"/>
                <a:ea typeface="+mn-ea"/>
                <a:cs typeface="+mn-cs"/>
              </a:rPr>
              <a:t>Ellen G. White writes about the experience and ministry of the Samaritan woman.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soon as she had found the </a:t>
            </a:r>
            <a:r>
              <a:rPr lang="en-US" sz="1200" kern="1200" dirty="0" err="1">
                <a:solidFill>
                  <a:schemeClr val="tx1"/>
                </a:solidFill>
                <a:effectLst/>
                <a:latin typeface="+mn-lt"/>
                <a:ea typeface="+mn-ea"/>
                <a:cs typeface="+mn-cs"/>
              </a:rPr>
              <a:t>Saviour</a:t>
            </a:r>
            <a:r>
              <a:rPr lang="en-US" sz="1200" kern="1200" dirty="0">
                <a:solidFill>
                  <a:schemeClr val="tx1"/>
                </a:solidFill>
                <a:effectLst/>
                <a:latin typeface="+mn-lt"/>
                <a:ea typeface="+mn-ea"/>
                <a:cs typeface="+mn-cs"/>
              </a:rPr>
              <a:t> the Samaritan woman brought others to Him. She proved herself a more effective missionary than His own disciples. The disciples saw nothing in Samaria to indicate that it was an encouraging field. Their thoughts were fixed upon a great work to be done in the future. They did not see that right around them was a harvest to be gathered. But through the woman whom they despised, a whole </a:t>
            </a:r>
            <a:r>
              <a:rPr lang="en-US" sz="1200" kern="1200" dirty="0" err="1">
                <a:solidFill>
                  <a:schemeClr val="tx1"/>
                </a:solidFill>
                <a:effectLst/>
                <a:latin typeface="+mn-lt"/>
                <a:ea typeface="+mn-ea"/>
                <a:cs typeface="+mn-cs"/>
              </a:rPr>
              <a:t>cityful</a:t>
            </a:r>
            <a:r>
              <a:rPr lang="en-US" sz="1200" kern="1200" dirty="0">
                <a:solidFill>
                  <a:schemeClr val="tx1"/>
                </a:solidFill>
                <a:effectLst/>
                <a:latin typeface="+mn-lt"/>
                <a:ea typeface="+mn-ea"/>
                <a:cs typeface="+mn-cs"/>
              </a:rPr>
              <a:t> were brought to hear the </a:t>
            </a:r>
            <a:r>
              <a:rPr lang="en-US" sz="1200" kern="1200" dirty="0" err="1">
                <a:solidFill>
                  <a:schemeClr val="tx1"/>
                </a:solidFill>
                <a:effectLst/>
                <a:latin typeface="+mn-lt"/>
                <a:ea typeface="+mn-ea"/>
                <a:cs typeface="+mn-cs"/>
              </a:rPr>
              <a:t>Saviour</a:t>
            </a:r>
            <a:r>
              <a:rPr lang="en-US" sz="1200" kern="1200" dirty="0">
                <a:solidFill>
                  <a:schemeClr val="tx1"/>
                </a:solidFill>
                <a:effectLst/>
                <a:latin typeface="+mn-lt"/>
                <a:ea typeface="+mn-ea"/>
                <a:cs typeface="+mn-cs"/>
              </a:rPr>
              <a:t>. She carried the light at once to her countrymen. </a:t>
            </a:r>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20</a:t>
            </a:fld>
            <a:endParaRPr lang="en-US"/>
          </a:p>
        </p:txBody>
      </p:sp>
    </p:spTree>
    <p:extLst>
      <p:ext uri="{BB962C8B-B14F-4D97-AF65-F5344CB8AC3E}">
        <p14:creationId xmlns:p14="http://schemas.microsoft.com/office/powerpoint/2010/main" val="30998422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woman represents the working of a practical faith in Christ. Every true disciple is born into the kingdom of God as a missionary. He who drinks of the living water becomes a fountain of life. The receiver becomes a giver. The grace of Christ in the soul is like a spring in the desert, welling up to refresh all, and making those who are ready to perish eager to drink of the water of life (</a:t>
            </a:r>
            <a:r>
              <a:rPr lang="en-US" sz="1200" i="1" kern="1200" dirty="0">
                <a:solidFill>
                  <a:schemeClr val="tx1"/>
                </a:solidFill>
                <a:effectLst/>
                <a:latin typeface="+mn-lt"/>
                <a:ea typeface="+mn-ea"/>
                <a:cs typeface="+mn-cs"/>
              </a:rPr>
              <a:t>The Desire of Ages,</a:t>
            </a:r>
            <a:r>
              <a:rPr lang="en-US" sz="1200" kern="1200" dirty="0">
                <a:solidFill>
                  <a:schemeClr val="tx1"/>
                </a:solidFill>
                <a:effectLst/>
                <a:latin typeface="+mn-lt"/>
                <a:ea typeface="+mn-ea"/>
                <a:cs typeface="+mn-cs"/>
              </a:rPr>
              <a:t> p. 195).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our day, God is still using women who are willing to go reach the world. Everywhere, people are finding Jesus through women who rise up and say, “’Come, see a man who told me everything I ever did’ and loves me still.”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Listen to this story of a woman who demonstrates the impact a woman makes when God empowers her for nurture and outreach. She said, “I will go reach my world,” and it allowed her to make a difference in South America.</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21</a:t>
            </a:fld>
            <a:endParaRPr lang="en-US"/>
          </a:p>
        </p:txBody>
      </p:sp>
    </p:spTree>
    <p:extLst>
      <p:ext uri="{BB962C8B-B14F-4D97-AF65-F5344CB8AC3E}">
        <p14:creationId xmlns:p14="http://schemas.microsoft.com/office/powerpoint/2010/main" val="1358008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Ana Cristina Carlson Stahl was born in Switzerland in 1870 and immigrated with her family to the United States at age sixteen.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She married Fernando Stahl in 1892, and the following year, they read the book, </a:t>
            </a:r>
            <a:r>
              <a:rPr lang="en-US" sz="1200" i="1" kern="1200" dirty="0">
                <a:solidFill>
                  <a:schemeClr val="tx1"/>
                </a:solidFill>
                <a:effectLst/>
                <a:latin typeface="+mn-lt"/>
                <a:ea typeface="+mn-ea"/>
                <a:cs typeface="+mn-cs"/>
              </a:rPr>
              <a:t>The Great Controversy,</a:t>
            </a:r>
            <a:r>
              <a:rPr lang="en-US" sz="1200" kern="1200" dirty="0">
                <a:solidFill>
                  <a:schemeClr val="tx1"/>
                </a:solidFill>
                <a:effectLst/>
                <a:latin typeface="+mn-lt"/>
                <a:ea typeface="+mn-ea"/>
                <a:cs typeface="+mn-cs"/>
              </a:rPr>
              <a:t> by Ellen G. White, purchased from a missionary bookseller. He also gave them Bible studies. Through the bookseller’s influence, the </a:t>
            </a:r>
            <a:r>
              <a:rPr lang="en-US" sz="1200" kern="1200" dirty="0" err="1">
                <a:solidFill>
                  <a:schemeClr val="tx1"/>
                </a:solidFill>
                <a:effectLst/>
                <a:latin typeface="+mn-lt"/>
                <a:ea typeface="+mn-ea"/>
                <a:cs typeface="+mn-cs"/>
              </a:rPr>
              <a:t>Stahls</a:t>
            </a:r>
            <a:r>
              <a:rPr lang="en-US" sz="1200" kern="1200" dirty="0">
                <a:solidFill>
                  <a:schemeClr val="tx1"/>
                </a:solidFill>
                <a:effectLst/>
                <a:latin typeface="+mn-lt"/>
                <a:ea typeface="+mn-ea"/>
                <a:cs typeface="+mn-cs"/>
              </a:rPr>
              <a:t> began keeping the Sabbath and Fernando stopped smoking.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Fernando was fired from his job, he and Ana realized they wanted to work in an environment with opportunity to introduce people to Jesus. The transformation of their own lives was reason enough to say to others, “Come, see the Savior of the world. He saved us, and He can save you.” They began to pray, asking God to help them fulfill their dream. They took a step of faith and enrolled in nursing school together.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1909 while working as nurses in Ohio, they heard Pastor Joseph W. Westphal, the president of the Church for South America, appealing to people to become missionaries to the continent. This was the answer to their prayer! They would go as evangelizing nurses, or perhaps nurse evangelists! The </a:t>
            </a:r>
            <a:r>
              <a:rPr lang="en-US" sz="1200" kern="1200" dirty="0" err="1">
                <a:solidFill>
                  <a:schemeClr val="tx1"/>
                </a:solidFill>
                <a:effectLst/>
                <a:latin typeface="+mn-lt"/>
                <a:ea typeface="+mn-ea"/>
                <a:cs typeface="+mn-cs"/>
              </a:rPr>
              <a:t>Stahls</a:t>
            </a:r>
            <a:r>
              <a:rPr lang="en-US" sz="1200" kern="1200" dirty="0">
                <a:solidFill>
                  <a:schemeClr val="tx1"/>
                </a:solidFill>
                <a:effectLst/>
                <a:latin typeface="+mn-lt"/>
                <a:ea typeface="+mn-ea"/>
                <a:cs typeface="+mn-cs"/>
              </a:rPr>
              <a:t> traveled by boat to Peru to share the gospel even though they didn’t know a single word of Spanish</a:t>
            </a:r>
            <a:r>
              <a:rPr lang="en-US"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22</a:t>
            </a:fld>
            <a:endParaRPr lang="en-US"/>
          </a:p>
        </p:txBody>
      </p:sp>
    </p:spTree>
    <p:extLst>
      <p:ext uri="{BB962C8B-B14F-4D97-AF65-F5344CB8AC3E}">
        <p14:creationId xmlns:p14="http://schemas.microsoft.com/office/powerpoint/2010/main" val="335026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Ana and her husband offered medical assistance and established schools and churches. They gave instructions for better agricultural and sanitation practices. They obtained government aid for the Indians. They mediated tribal conflicts and helped other missionaries and humanitarian workers. They carried out many other deeds during their work in South America. Tens of thousands of people were brought to Christ through their effort. Ana and her husband Fernando Stahl are still remembered by Adventists and non-Adventists alike for their effective ministry.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Even today, 110 years after they arrived in Peru, the Andes Range community sing songs about Ana and Fernando Stahl. Many children are named Ana and Fernando in Peru and Bolivia. Churches, schools, and missions are also named after Ana Stahl, such as Ana Stahl Clinic, in Iquitos, Peru, and the Stahl Center for World Missions, at La Sierra University in California. Books are written about Ana, keeping her story alive, inspiring women from generation to generation to go reach the world.</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23</a:t>
            </a:fld>
            <a:endParaRPr lang="en-US"/>
          </a:p>
        </p:txBody>
      </p:sp>
    </p:spTree>
    <p:extLst>
      <p:ext uri="{BB962C8B-B14F-4D97-AF65-F5344CB8AC3E}">
        <p14:creationId xmlns:p14="http://schemas.microsoft.com/office/powerpoint/2010/main" val="3054001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 women make a difference every day at home in the lives of their families and churches. They change neighborhoods, cities, regions, and even nations by their work and influence. </a:t>
            </a:r>
            <a:r>
              <a:rPr lang="en-US" sz="1200" b="1" kern="1200" dirty="0">
                <a:solidFill>
                  <a:schemeClr val="tx1"/>
                </a:solidFill>
                <a:effectLst/>
                <a:latin typeface="+mn-lt"/>
                <a:ea typeface="+mn-ea"/>
                <a:cs typeface="+mn-cs"/>
              </a:rPr>
              <a:t>When we invite others to come, see the Savior of the world, we make a difference.</a:t>
            </a:r>
            <a:r>
              <a:rPr lang="en-US" b="1" dirty="0">
                <a:effectLst/>
              </a:rPr>
              <a:t> </a:t>
            </a:r>
            <a:endParaRPr lang="en-US" b="1" dirty="0"/>
          </a:p>
        </p:txBody>
      </p:sp>
      <p:sp>
        <p:nvSpPr>
          <p:cNvPr id="4" name="Slide Number Placeholder 3"/>
          <p:cNvSpPr>
            <a:spLocks noGrp="1"/>
          </p:cNvSpPr>
          <p:nvPr>
            <p:ph type="sldNum" sz="quarter" idx="5"/>
          </p:nvPr>
        </p:nvSpPr>
        <p:spPr/>
        <p:txBody>
          <a:bodyPr/>
          <a:lstStyle/>
          <a:p>
            <a:fld id="{95C9324F-69F8-8540-A5F8-5BA70CE284CC}" type="slidenum">
              <a:rPr lang="en-US" smtClean="0"/>
              <a:t>24</a:t>
            </a:fld>
            <a:endParaRPr lang="en-US"/>
          </a:p>
        </p:txBody>
      </p:sp>
    </p:spTree>
    <p:extLst>
      <p:ext uri="{BB962C8B-B14F-4D97-AF65-F5344CB8AC3E}">
        <p14:creationId xmlns:p14="http://schemas.microsoft.com/office/powerpoint/2010/main" val="258520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 ARE CALLED TO GO REACH OUR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No matter who we are, we </a:t>
            </a:r>
            <a:r>
              <a:rPr lang="en-US" sz="1200" b="1" kern="1200" noProof="0" dirty="0">
                <a:solidFill>
                  <a:schemeClr val="tx1"/>
                </a:solidFill>
                <a:effectLst/>
                <a:latin typeface="+mn-lt"/>
                <a:ea typeface="+mn-ea"/>
                <a:cs typeface="+mn-cs"/>
              </a:rPr>
              <a:t>CAN</a:t>
            </a:r>
            <a:r>
              <a:rPr lang="en-US" sz="1200" kern="1200" noProof="0" dirty="0">
                <a:solidFill>
                  <a:schemeClr val="tx1"/>
                </a:solidFill>
                <a:effectLst/>
                <a:latin typeface="+mn-lt"/>
                <a:ea typeface="+mn-ea"/>
                <a:cs typeface="+mn-cs"/>
              </a:rPr>
              <a:t> invite others to come, see the Savior of the world. </a:t>
            </a:r>
            <a:r>
              <a:rPr lang="en-US" sz="1200" b="1" kern="1200" noProof="0" dirty="0">
                <a:solidFill>
                  <a:schemeClr val="tx1"/>
                </a:solidFill>
                <a:effectLst/>
                <a:latin typeface="+mn-lt"/>
                <a:ea typeface="+mn-ea"/>
                <a:cs typeface="+mn-cs"/>
              </a:rPr>
              <a:t>HOW</a:t>
            </a:r>
            <a:r>
              <a:rPr lang="en-US" sz="1200" kern="1200" noProof="0" dirty="0">
                <a:solidFill>
                  <a:schemeClr val="tx1"/>
                </a:solidFill>
                <a:effectLst/>
                <a:latin typeface="+mn-lt"/>
                <a:ea typeface="+mn-ea"/>
                <a:cs typeface="+mn-cs"/>
              </a:rPr>
              <a:t> we share Jesus with others is made effective by our own personal experience with Him. </a:t>
            </a:r>
          </a:p>
          <a:p>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You and I have received the call to go reach our world. Don’t let your imperfections, lack of knowledge or skills, or impossibilities stop you. Prioritize your mission, share your testimony, focus on Jesus, and be a living reminder of Jesus wherever you go! Without a doubt, when you do this, others will believe in Jesus because of your transformation!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25</a:t>
            </a:fld>
            <a:endParaRPr lang="en-US"/>
          </a:p>
        </p:txBody>
      </p:sp>
    </p:spTree>
    <p:extLst>
      <p:ext uri="{BB962C8B-B14F-4D97-AF65-F5344CB8AC3E}">
        <p14:creationId xmlns:p14="http://schemas.microsoft.com/office/powerpoint/2010/main" val="2886512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 you, women and men, desire to leave this sacred assembly today declaring the same words as the Samaritan woman? </a:t>
            </a:r>
            <a:r>
              <a:rPr lang="en-US" sz="1200" b="1" kern="1200" dirty="0">
                <a:solidFill>
                  <a:schemeClr val="tx1"/>
                </a:solidFill>
                <a:effectLst/>
                <a:latin typeface="+mn-lt"/>
                <a:ea typeface="+mn-ea"/>
                <a:cs typeface="+mn-cs"/>
              </a:rPr>
              <a:t>“Come, see</a:t>
            </a:r>
            <a:r>
              <a:rPr lang="en-US" sz="1200" kern="1200" dirty="0">
                <a:solidFill>
                  <a:schemeClr val="tx1"/>
                </a:solidFill>
                <a:effectLst/>
                <a:latin typeface="+mn-lt"/>
                <a:ea typeface="+mn-ea"/>
                <a:cs typeface="+mn-cs"/>
              </a:rPr>
              <a:t> a man who told me everything I ever did” (v. 29).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Do you long to introduce your family, friends, and neighbors to Jesus because of what He’s done for you? Will your loved ones have opportunity to say, “Now we have heard for ourselves, and we know that this man really is </a:t>
            </a:r>
            <a:r>
              <a:rPr lang="en-US" sz="1200" b="0" kern="1200" dirty="0">
                <a:solidFill>
                  <a:schemeClr val="tx1"/>
                </a:solidFill>
                <a:effectLst/>
                <a:latin typeface="+mn-lt"/>
                <a:ea typeface="+mn-ea"/>
                <a:cs typeface="+mn-cs"/>
              </a:rPr>
              <a:t>the</a:t>
            </a:r>
            <a:r>
              <a:rPr lang="en-US" sz="1200" b="1" kern="1200" dirty="0">
                <a:solidFill>
                  <a:schemeClr val="tx1"/>
                </a:solidFill>
                <a:effectLst/>
                <a:latin typeface="+mn-lt"/>
                <a:ea typeface="+mn-ea"/>
                <a:cs typeface="+mn-cs"/>
              </a:rPr>
              <a:t> Savior of the world” </a:t>
            </a:r>
            <a:r>
              <a:rPr lang="en-US" sz="1200" kern="1200" dirty="0">
                <a:solidFill>
                  <a:schemeClr val="tx1"/>
                </a:solidFill>
                <a:effectLst/>
                <a:latin typeface="+mn-lt"/>
                <a:ea typeface="+mn-ea"/>
                <a:cs typeface="+mn-cs"/>
              </a:rPr>
              <a:t>(v. 42)?</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26</a:t>
            </a:fld>
            <a:endParaRPr lang="en-US"/>
          </a:p>
        </p:txBody>
      </p:sp>
    </p:spTree>
    <p:extLst>
      <p:ext uri="{BB962C8B-B14F-4D97-AF65-F5344CB8AC3E}">
        <p14:creationId xmlns:p14="http://schemas.microsoft.com/office/powerpoint/2010/main" val="346810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 us stand and pray that God gives us opportunities and courage to respond,</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“Here I am. Send Me. I will go reach my world.”</a:t>
            </a:r>
            <a:endParaRPr lang="en-US" b="1" dirty="0"/>
          </a:p>
        </p:txBody>
      </p:sp>
      <p:sp>
        <p:nvSpPr>
          <p:cNvPr id="4" name="Slide Number Placeholder 3"/>
          <p:cNvSpPr>
            <a:spLocks noGrp="1"/>
          </p:cNvSpPr>
          <p:nvPr>
            <p:ph type="sldNum" sz="quarter" idx="5"/>
          </p:nvPr>
        </p:nvSpPr>
        <p:spPr/>
        <p:txBody>
          <a:bodyPr/>
          <a:lstStyle/>
          <a:p>
            <a:fld id="{95C9324F-69F8-8540-A5F8-5BA70CE284CC}" type="slidenum">
              <a:rPr lang="en-US" smtClean="0"/>
              <a:t>27</a:t>
            </a:fld>
            <a:endParaRPr lang="en-US"/>
          </a:p>
        </p:txBody>
      </p:sp>
    </p:spTree>
    <p:extLst>
      <p:ext uri="{BB962C8B-B14F-4D97-AF65-F5344CB8AC3E}">
        <p14:creationId xmlns:p14="http://schemas.microsoft.com/office/powerpoint/2010/main" val="1620400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noProof="0" dirty="0">
                <a:solidFill>
                  <a:schemeClr val="tx1"/>
                </a:solidFill>
                <a:effectLst/>
                <a:latin typeface="+mn-lt"/>
                <a:ea typeface="+mn-ea"/>
                <a:cs typeface="+mn-cs"/>
              </a:rPr>
              <a:t>“Come,” He replied, “and you will see” (v. 39). </a:t>
            </a:r>
          </a:p>
          <a:p>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The encounter changed the men. Immediately, Andrew invited his brother to </a:t>
            </a:r>
            <a:r>
              <a:rPr lang="en-US" sz="1200" b="1" kern="1200" noProof="0" dirty="0">
                <a:solidFill>
                  <a:schemeClr val="tx1"/>
                </a:solidFill>
                <a:effectLst/>
                <a:latin typeface="+mn-lt"/>
                <a:ea typeface="+mn-ea"/>
                <a:cs typeface="+mn-cs"/>
              </a:rPr>
              <a:t>meet</a:t>
            </a:r>
            <a:r>
              <a:rPr lang="en-US" sz="1200" kern="1200" noProof="0" dirty="0">
                <a:solidFill>
                  <a:schemeClr val="tx1"/>
                </a:solidFill>
                <a:effectLst/>
                <a:latin typeface="+mn-lt"/>
                <a:ea typeface="+mn-ea"/>
                <a:cs typeface="+mn-cs"/>
              </a:rPr>
              <a:t> the Messiah. He didn’t give Simon directions and send him off alone in search of Jesus. Andrew himself </a:t>
            </a:r>
            <a:r>
              <a:rPr lang="en-US" sz="1200" b="1" kern="1200" noProof="0" dirty="0">
                <a:solidFill>
                  <a:schemeClr val="tx1"/>
                </a:solidFill>
                <a:effectLst/>
                <a:latin typeface="+mn-lt"/>
                <a:ea typeface="+mn-ea"/>
                <a:cs typeface="+mn-cs"/>
              </a:rPr>
              <a:t>brought</a:t>
            </a:r>
            <a:r>
              <a:rPr lang="en-US" sz="1200" kern="1200" noProof="0" dirty="0">
                <a:solidFill>
                  <a:schemeClr val="tx1"/>
                </a:solidFill>
                <a:effectLst/>
                <a:latin typeface="+mn-lt"/>
                <a:ea typeface="+mn-ea"/>
                <a:cs typeface="+mn-cs"/>
              </a:rPr>
              <a:t> Simon to Jesus.</a:t>
            </a:r>
          </a:p>
          <a:p>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The next passage of John 1 records the story of Philip meeting Jesus. Immediately, Philip found his friend Nathaniel and told him, “We have found [Messiah]...Jesus of Nazareth” (v. 45). Then, Philip himself took Nathaniel to Jesus by inviting his friend to “come and see” (vs. 46).</a:t>
            </a:r>
          </a:p>
          <a:p>
            <a:endParaRPr lang="en-US" sz="1200" kern="1200" noProof="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Recorded in John 4 is a story about a woman of Samaria who met Jesus at a well, and she also was changed by the encounter. Although she was an uneducated woman living in sin and had just then been introduced to Truth, she ran to the people she knew and invited them to come, see a man. Then she herself brought the people to Jesus, the Savior of the world.</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3</a:t>
            </a:fld>
            <a:endParaRPr lang="en-US"/>
          </a:p>
        </p:txBody>
      </p:sp>
    </p:spTree>
    <p:extLst>
      <p:ext uri="{BB962C8B-B14F-4D97-AF65-F5344CB8AC3E}">
        <p14:creationId xmlns:p14="http://schemas.microsoft.com/office/powerpoint/2010/main" val="3416952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noProof="0" dirty="0">
                <a:solidFill>
                  <a:schemeClr val="tx1"/>
                </a:solidFill>
                <a:effectLst/>
                <a:latin typeface="+mn-lt"/>
                <a:ea typeface="+mn-ea"/>
                <a:cs typeface="+mn-cs"/>
              </a:rPr>
              <a:t>Today as we emphasize and celebrate women and their ministry, we will learn lessons through the story of the Samaritan woman—a marvelous woman whose name is not even recorded. We will discover that every one of us—man, woman, and child—can do what the woman of Samaria did, what Philip did, what Andrew did, and what Jesus did. No matter where we live, we can invite family, friends, and neighbors to </a:t>
            </a:r>
            <a:r>
              <a:rPr lang="en-US" sz="1200" b="1" kern="1200" noProof="0" dirty="0">
                <a:solidFill>
                  <a:schemeClr val="tx1"/>
                </a:solidFill>
                <a:effectLst/>
                <a:latin typeface="+mn-lt"/>
                <a:ea typeface="+mn-ea"/>
                <a:cs typeface="+mn-cs"/>
              </a:rPr>
              <a:t>COME, SEE</a:t>
            </a:r>
            <a:r>
              <a:rPr lang="en-US" sz="1200" kern="1200" noProof="0" dirty="0">
                <a:solidFill>
                  <a:schemeClr val="tx1"/>
                </a:solidFill>
                <a:effectLst/>
                <a:latin typeface="+mn-lt"/>
                <a:ea typeface="+mn-ea"/>
                <a:cs typeface="+mn-cs"/>
              </a:rPr>
              <a:t> Jesus!</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4</a:t>
            </a:fld>
            <a:endParaRPr lang="en-US"/>
          </a:p>
        </p:txBody>
      </p:sp>
    </p:spTree>
    <p:extLst>
      <p:ext uri="{BB962C8B-B14F-4D97-AF65-F5344CB8AC3E}">
        <p14:creationId xmlns:p14="http://schemas.microsoft.com/office/powerpoint/2010/main" val="4127951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1" kern="1200" dirty="0">
                <a:solidFill>
                  <a:schemeClr val="tx1"/>
                </a:solidFill>
                <a:effectLst/>
                <a:latin typeface="+mn-lt"/>
                <a:ea typeface="+mn-ea"/>
                <a:cs typeface="+mn-cs"/>
              </a:rPr>
              <a:t>THE WOMAN AT THE WELL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kern="1200" dirty="0">
              <a:solidFill>
                <a:schemeClr val="tx1"/>
              </a:solidFill>
              <a:effectLst/>
              <a:latin typeface="+mn-lt"/>
              <a:ea typeface="+mn-ea"/>
              <a:cs typeface="+mn-cs"/>
            </a:endParaRPr>
          </a:p>
          <a:p>
            <a:r>
              <a:rPr lang="en-US" sz="1200" kern="1200" noProof="0" dirty="0">
                <a:solidFill>
                  <a:schemeClr val="tx1"/>
                </a:solidFill>
                <a:effectLst/>
                <a:latin typeface="+mn-lt"/>
                <a:ea typeface="+mn-ea"/>
                <a:cs typeface="+mn-cs"/>
              </a:rPr>
              <a:t>This is a familiar story, and we will only read a portion from the passage in John 4. I am reading verses 28-30, and 39-42 from New International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noProof="0" dirty="0">
              <a:solidFill>
                <a:schemeClr val="tx1"/>
              </a:solidFill>
              <a:effectLst/>
              <a:latin typeface="+mn-lt"/>
              <a:ea typeface="+mn-ea"/>
              <a:cs typeface="+mn-cs"/>
            </a:endParaRPr>
          </a:p>
          <a:p>
            <a:r>
              <a:rPr lang="en-US" sz="1200" i="1" kern="1200" baseline="30000" noProof="0" dirty="0">
                <a:solidFill>
                  <a:schemeClr val="tx1"/>
                </a:solidFill>
                <a:effectLst/>
                <a:latin typeface="+mn-lt"/>
                <a:ea typeface="+mn-ea"/>
                <a:cs typeface="+mn-cs"/>
              </a:rPr>
              <a:t> 28</a:t>
            </a:r>
            <a:r>
              <a:rPr lang="en-US" sz="1200" i="1" kern="1200" noProof="0" dirty="0">
                <a:solidFill>
                  <a:schemeClr val="tx1"/>
                </a:solidFill>
                <a:effectLst/>
                <a:latin typeface="+mn-lt"/>
                <a:ea typeface="+mn-ea"/>
                <a:cs typeface="+mn-cs"/>
              </a:rPr>
              <a:t>Then, leaving her water jar, the woman went back to the town and said to the people, </a:t>
            </a:r>
            <a:r>
              <a:rPr lang="en-US" sz="1200" i="1" kern="1200" baseline="30000" noProof="0" dirty="0">
                <a:solidFill>
                  <a:schemeClr val="tx1"/>
                </a:solidFill>
                <a:effectLst/>
                <a:latin typeface="+mn-lt"/>
                <a:ea typeface="+mn-ea"/>
                <a:cs typeface="+mn-cs"/>
              </a:rPr>
              <a:t>29</a:t>
            </a:r>
            <a:r>
              <a:rPr lang="en-US" sz="1200" i="1" kern="1200" noProof="0" dirty="0">
                <a:solidFill>
                  <a:schemeClr val="tx1"/>
                </a:solidFill>
                <a:effectLst/>
                <a:latin typeface="+mn-lt"/>
                <a:ea typeface="+mn-ea"/>
                <a:cs typeface="+mn-cs"/>
              </a:rPr>
              <a:t>“Come, see a man who told me everything I ever did. Could this be the Christ?” </a:t>
            </a:r>
            <a:r>
              <a:rPr lang="en-US" sz="1200" i="1" kern="1200" baseline="30000" noProof="0" dirty="0">
                <a:solidFill>
                  <a:schemeClr val="tx1"/>
                </a:solidFill>
                <a:effectLst/>
                <a:latin typeface="+mn-lt"/>
                <a:ea typeface="+mn-ea"/>
                <a:cs typeface="+mn-cs"/>
              </a:rPr>
              <a:t>30</a:t>
            </a:r>
            <a:r>
              <a:rPr lang="en-US" sz="1200" i="1" kern="1200" noProof="0" dirty="0">
                <a:solidFill>
                  <a:schemeClr val="tx1"/>
                </a:solidFill>
                <a:effectLst/>
                <a:latin typeface="+mn-lt"/>
                <a:ea typeface="+mn-ea"/>
                <a:cs typeface="+mn-cs"/>
              </a:rPr>
              <a:t>They came out of the town and made their way toward him. </a:t>
            </a:r>
          </a:p>
          <a:p>
            <a:endParaRPr lang="en-US" sz="1200" kern="1200" noProof="0" dirty="0">
              <a:solidFill>
                <a:schemeClr val="tx1"/>
              </a:solidFill>
              <a:effectLst/>
              <a:latin typeface="+mn-lt"/>
              <a:ea typeface="+mn-ea"/>
              <a:cs typeface="+mn-cs"/>
            </a:endParaRPr>
          </a:p>
          <a:p>
            <a:r>
              <a:rPr lang="en-US" sz="1200" i="1" kern="1200" baseline="30000" noProof="0" dirty="0">
                <a:solidFill>
                  <a:schemeClr val="tx1"/>
                </a:solidFill>
                <a:effectLst/>
                <a:latin typeface="+mn-lt"/>
                <a:ea typeface="+mn-ea"/>
                <a:cs typeface="+mn-cs"/>
              </a:rPr>
              <a:t>39</a:t>
            </a:r>
            <a:r>
              <a:rPr lang="en-US" sz="1200" i="1" kern="1200" noProof="0" dirty="0">
                <a:solidFill>
                  <a:schemeClr val="tx1"/>
                </a:solidFill>
                <a:effectLst/>
                <a:latin typeface="+mn-lt"/>
                <a:ea typeface="+mn-ea"/>
                <a:cs typeface="+mn-cs"/>
              </a:rPr>
              <a:t>Many of the Samaritans from that town believed in him because of the woman’s testimony, “He told me everything I ever did.” </a:t>
            </a:r>
            <a:r>
              <a:rPr lang="en-US" sz="1200" i="1" kern="1200" baseline="30000" noProof="0" dirty="0">
                <a:solidFill>
                  <a:schemeClr val="tx1"/>
                </a:solidFill>
                <a:effectLst/>
                <a:latin typeface="+mn-lt"/>
                <a:ea typeface="+mn-ea"/>
                <a:cs typeface="+mn-cs"/>
              </a:rPr>
              <a:t>40</a:t>
            </a:r>
            <a:r>
              <a:rPr lang="en-US" sz="1200" i="1" kern="1200" noProof="0" dirty="0">
                <a:solidFill>
                  <a:schemeClr val="tx1"/>
                </a:solidFill>
                <a:effectLst/>
                <a:latin typeface="+mn-lt"/>
                <a:ea typeface="+mn-ea"/>
                <a:cs typeface="+mn-cs"/>
              </a:rPr>
              <a:t>So when the Samaritans came to him, they urged him to stay with them, and he stayed two more days. </a:t>
            </a:r>
            <a:r>
              <a:rPr lang="en-US" sz="1200" i="1" kern="1200" baseline="30000" noProof="0" dirty="0">
                <a:solidFill>
                  <a:schemeClr val="tx1"/>
                </a:solidFill>
                <a:effectLst/>
                <a:latin typeface="+mn-lt"/>
                <a:ea typeface="+mn-ea"/>
                <a:cs typeface="+mn-cs"/>
              </a:rPr>
              <a:t>41</a:t>
            </a:r>
            <a:r>
              <a:rPr lang="en-US" sz="1200" i="1" kern="1200" noProof="0" dirty="0">
                <a:solidFill>
                  <a:schemeClr val="tx1"/>
                </a:solidFill>
                <a:effectLst/>
                <a:latin typeface="+mn-lt"/>
                <a:ea typeface="+mn-ea"/>
                <a:cs typeface="+mn-cs"/>
              </a:rPr>
              <a:t>And because of his words, many more became believers. </a:t>
            </a:r>
          </a:p>
          <a:p>
            <a:endParaRPr lang="en-US" sz="1200" kern="1200" noProof="0" dirty="0">
              <a:solidFill>
                <a:schemeClr val="tx1"/>
              </a:solidFill>
              <a:effectLst/>
              <a:latin typeface="+mn-lt"/>
              <a:ea typeface="+mn-ea"/>
              <a:cs typeface="+mn-cs"/>
            </a:endParaRPr>
          </a:p>
          <a:p>
            <a:r>
              <a:rPr lang="en-US" sz="1200" i="1" kern="1200" baseline="30000" noProof="0" dirty="0">
                <a:solidFill>
                  <a:schemeClr val="tx1"/>
                </a:solidFill>
                <a:effectLst/>
                <a:latin typeface="+mn-lt"/>
                <a:ea typeface="+mn-ea"/>
                <a:cs typeface="+mn-cs"/>
              </a:rPr>
              <a:t>42</a:t>
            </a:r>
            <a:r>
              <a:rPr lang="en-US" sz="1200" i="1" kern="1200" noProof="0" dirty="0">
                <a:solidFill>
                  <a:schemeClr val="tx1"/>
                </a:solidFill>
                <a:effectLst/>
                <a:latin typeface="+mn-lt"/>
                <a:ea typeface="+mn-ea"/>
                <a:cs typeface="+mn-cs"/>
              </a:rPr>
              <a:t>They said to the woman, “We no longer believe just because of what you said; now we have heard for ourselves, and we know that this man really is the Savior of the world.”</a:t>
            </a:r>
            <a:endParaRPr lang="en-US" sz="1200" kern="1200" noProof="0" dirty="0">
              <a:solidFill>
                <a:schemeClr val="tx1"/>
              </a:solidFill>
              <a:effectLst/>
              <a:latin typeface="+mn-lt"/>
              <a:ea typeface="+mn-ea"/>
              <a:cs typeface="+mn-cs"/>
            </a:endParaRPr>
          </a:p>
          <a:p>
            <a:r>
              <a:rPr lang="pt-B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5</a:t>
            </a:fld>
            <a:endParaRPr lang="en-US"/>
          </a:p>
        </p:txBody>
      </p:sp>
    </p:spTree>
    <p:extLst>
      <p:ext uri="{BB962C8B-B14F-4D97-AF65-F5344CB8AC3E}">
        <p14:creationId xmlns:p14="http://schemas.microsoft.com/office/powerpoint/2010/main" val="278923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Samaritan woman went to Jacob’s well at noontime to draw water for her household tasks. She expected to be alone, but when she arrived there, she found a man sitting by the well. Usually everything about her day went as she expected it to go. But this wasn’t just another trip to the well. That man wasn’t any other man. That day wasn’t like any other day. From the moment of her encounter with Jesus, the woman was not the same woman.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Like the Samaritan woman, when we meet Jesus, we become changed. When He sends us on a mission, “Go, call your husband” (John 4:16), or “Go, tell your family, your friends, and everyone you meet,” we can do what the Samaritan woman did. We can share how Jesus has transformed us.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WE CAN GO</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One might ask, “Me? How?” Another might argue, “But I didn’t study theology.” Others might claim, “But I can’t go as a missionary.” Many might privately think, “But I have so many problems in my life I have nothing to share.” A few might confess, “But I’m not consecrated enough.” Some might even refuse, “I don’t believe God called me to fulfill a mission.”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story of the woman at the well shows us that to share the good news about Jesus, we don’t need to be perfect, we don’t need to know everything, we don’t need to go to distant lands. </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6</a:t>
            </a:fld>
            <a:endParaRPr lang="en-US"/>
          </a:p>
        </p:txBody>
      </p:sp>
    </p:spTree>
    <p:extLst>
      <p:ext uri="{BB962C8B-B14F-4D97-AF65-F5344CB8AC3E}">
        <p14:creationId xmlns:p14="http://schemas.microsoft.com/office/powerpoint/2010/main" val="2601215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1.TO REACH OUR WORLD, WE DON’T NEED . . . TO BE PERFECT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Samaritan woman wasn’t perfect. </a:t>
            </a:r>
            <a:r>
              <a:rPr lang="en-US" sz="1200" kern="1200" dirty="0">
                <a:solidFill>
                  <a:schemeClr val="tx1"/>
                </a:solidFill>
                <a:effectLst/>
                <a:latin typeface="+mn-lt"/>
                <a:ea typeface="+mn-ea"/>
                <a:cs typeface="+mn-cs"/>
              </a:rPr>
              <a:t>The fact that she was going to the well to draw water at a time when she would not meet other women tells us that she knew she was far from perfect. Jesus’ statement about her married life reveals she wasn’t perfectly keeping the law. </a:t>
            </a:r>
            <a:r>
              <a:rPr lang="en-US" sz="1200" b="1" kern="1200" dirty="0">
                <a:solidFill>
                  <a:schemeClr val="tx1"/>
                </a:solidFill>
                <a:effectLst/>
                <a:latin typeface="+mn-lt"/>
                <a:ea typeface="+mn-ea"/>
                <a:cs typeface="+mn-cs"/>
              </a:rPr>
              <a:t>But the greatest evidence of something missing in her heart was the cry of her thirsty soul.</a:t>
            </a: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“Sir, give me this water so that I won’t get thirsty and have to keep coming here to draw water” (v. 15)</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7</a:t>
            </a:fld>
            <a:endParaRPr lang="en-US"/>
          </a:p>
        </p:txBody>
      </p:sp>
    </p:spTree>
    <p:extLst>
      <p:ext uri="{BB962C8B-B14F-4D97-AF65-F5344CB8AC3E}">
        <p14:creationId xmlns:p14="http://schemas.microsoft.com/office/powerpoint/2010/main" val="1195986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Samaritan woman was living in sin. Guilt oppressed her heart. Her conscience constrained her mind. Prejudiced looks cut her soul. Going to the well when others were there was more than an embarrassing experience, it was humiliating. Day after day she couldn’t make sense of her existence. She was thirsty for something that water couldn’t quench. She was thirsty for love, for peace, for freedom, for joyous living!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we were to choose a missionary to go to a region where the gospel had not yet been preached, we would not choose this woman. Indeed, she herself would not even think to join her own congregation in an outreach project. However, she began sharing her experience as soon as she met Jesus. The people to whom she spoke did not yet know Jesus; they only knew her. Her life did not become perfect, but when she met the perfect man, she became a different woman.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Instead of her </a:t>
            </a:r>
            <a:r>
              <a:rPr lang="en-US" sz="1200" b="1" kern="1200" dirty="0">
                <a:solidFill>
                  <a:schemeClr val="tx1"/>
                </a:solidFill>
                <a:effectLst/>
                <a:latin typeface="+mn-lt"/>
                <a:ea typeface="+mn-ea"/>
                <a:cs typeface="+mn-cs"/>
              </a:rPr>
              <a:t>imperfect life</a:t>
            </a:r>
            <a:r>
              <a:rPr lang="en-US" sz="1200" kern="1200" dirty="0">
                <a:solidFill>
                  <a:schemeClr val="tx1"/>
                </a:solidFill>
                <a:effectLst/>
                <a:latin typeface="+mn-lt"/>
                <a:ea typeface="+mn-ea"/>
                <a:cs typeface="+mn-cs"/>
              </a:rPr>
              <a:t> being the </a:t>
            </a:r>
            <a:r>
              <a:rPr lang="en-US" sz="1200" b="1" kern="1200" dirty="0">
                <a:solidFill>
                  <a:schemeClr val="tx1"/>
                </a:solidFill>
                <a:effectLst/>
                <a:latin typeface="+mn-lt"/>
                <a:ea typeface="+mn-ea"/>
                <a:cs typeface="+mn-cs"/>
              </a:rPr>
              <a:t>excuse</a:t>
            </a:r>
            <a:r>
              <a:rPr lang="en-US" sz="1200" kern="1200" dirty="0">
                <a:solidFill>
                  <a:schemeClr val="tx1"/>
                </a:solidFill>
                <a:effectLst/>
                <a:latin typeface="+mn-lt"/>
                <a:ea typeface="+mn-ea"/>
                <a:cs typeface="+mn-cs"/>
              </a:rPr>
              <a:t>, her </a:t>
            </a:r>
            <a:r>
              <a:rPr lang="en-US" sz="1200" b="1" kern="1200" dirty="0">
                <a:solidFill>
                  <a:schemeClr val="tx1"/>
                </a:solidFill>
                <a:effectLst/>
                <a:latin typeface="+mn-lt"/>
                <a:ea typeface="+mn-ea"/>
                <a:cs typeface="+mn-cs"/>
              </a:rPr>
              <a:t>imperfect life</a:t>
            </a:r>
            <a:r>
              <a:rPr lang="en-US" sz="1200" kern="1200" dirty="0">
                <a:solidFill>
                  <a:schemeClr val="tx1"/>
                </a:solidFill>
                <a:effectLst/>
                <a:latin typeface="+mn-lt"/>
                <a:ea typeface="+mn-ea"/>
                <a:cs typeface="+mn-cs"/>
              </a:rPr>
              <a:t> became the very substance of her </a:t>
            </a:r>
            <a:r>
              <a:rPr lang="en-US" sz="1200" b="1" kern="1200" dirty="0">
                <a:solidFill>
                  <a:schemeClr val="tx1"/>
                </a:solidFill>
                <a:effectLst/>
                <a:latin typeface="+mn-lt"/>
                <a:ea typeface="+mn-ea"/>
                <a:cs typeface="+mn-cs"/>
              </a:rPr>
              <a:t>message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“Come, see a man who told me everything I ever did!” (v. 29).</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reach our world, we don’t need to </a:t>
            </a:r>
            <a:r>
              <a:rPr lang="en-US" sz="1200" b="1" kern="1200" dirty="0">
                <a:solidFill>
                  <a:schemeClr val="tx1"/>
                </a:solidFill>
                <a:effectLst/>
                <a:latin typeface="+mn-lt"/>
                <a:ea typeface="+mn-ea"/>
                <a:cs typeface="+mn-cs"/>
              </a:rPr>
              <a:t>be perfect.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8</a:t>
            </a:fld>
            <a:endParaRPr lang="en-US"/>
          </a:p>
        </p:txBody>
      </p:sp>
    </p:spTree>
    <p:extLst>
      <p:ext uri="{BB962C8B-B14F-4D97-AF65-F5344CB8AC3E}">
        <p14:creationId xmlns:p14="http://schemas.microsoft.com/office/powerpoint/2010/main" val="2594561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2. TO REACH OUR WORLD, WE DON’T NEED . . . TO KNOW EVERYTHING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Samaritan woman didn’t know everything about religion. </a:t>
            </a:r>
            <a:r>
              <a:rPr lang="en-US" sz="1200" kern="1200" dirty="0">
                <a:solidFill>
                  <a:schemeClr val="tx1"/>
                </a:solidFill>
                <a:effectLst/>
                <a:latin typeface="+mn-lt"/>
                <a:ea typeface="+mn-ea"/>
                <a:cs typeface="+mn-cs"/>
              </a:rPr>
              <a:t>She had just met this Rabbi, and she had questions about the Bible. She was confused about how to worship God correctly. And although she was expecting the coming of Messiah, she wasn’t ready for today’s rendezvous with Him.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 know that Messiah” (called Christ) “is coming. When he comes, he will explain everything to us” (v. 25).</a:t>
            </a:r>
          </a:p>
          <a:p>
            <a:endParaRPr lang="en-US" dirty="0"/>
          </a:p>
        </p:txBody>
      </p:sp>
      <p:sp>
        <p:nvSpPr>
          <p:cNvPr id="4" name="Slide Number Placeholder 3"/>
          <p:cNvSpPr>
            <a:spLocks noGrp="1"/>
          </p:cNvSpPr>
          <p:nvPr>
            <p:ph type="sldNum" sz="quarter" idx="5"/>
          </p:nvPr>
        </p:nvSpPr>
        <p:spPr/>
        <p:txBody>
          <a:bodyPr/>
          <a:lstStyle/>
          <a:p>
            <a:fld id="{95C9324F-69F8-8540-A5F8-5BA70CE284CC}" type="slidenum">
              <a:rPr lang="en-US" smtClean="0"/>
              <a:t>9</a:t>
            </a:fld>
            <a:endParaRPr lang="en-US"/>
          </a:p>
        </p:txBody>
      </p:sp>
    </p:spTree>
    <p:extLst>
      <p:ext uri="{BB962C8B-B14F-4D97-AF65-F5344CB8AC3E}">
        <p14:creationId xmlns:p14="http://schemas.microsoft.com/office/powerpoint/2010/main" val="224476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D745-2671-8A42-AB79-745AE7AB2D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F190DC-D780-D449-B28D-5A4B389A66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F65EEF-47BA-FC4D-A5AB-FAC9B47265BE}"/>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5" name="Footer Placeholder 4">
            <a:extLst>
              <a:ext uri="{FF2B5EF4-FFF2-40B4-BE49-F238E27FC236}">
                <a16:creationId xmlns:a16="http://schemas.microsoft.com/office/drawing/2014/main" id="{DD3EC0A8-24EC-6F48-A869-E4809CDBD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228D62-5792-C14A-A07A-5FCFBD6F40D5}"/>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033414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AA471-8553-F749-A6B8-6441719EFA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F2565E-BB4F-1D44-99B0-4BFC4558341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55A736-F125-AA46-9FCD-5ACA91D201DF}"/>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5" name="Footer Placeholder 4">
            <a:extLst>
              <a:ext uri="{FF2B5EF4-FFF2-40B4-BE49-F238E27FC236}">
                <a16:creationId xmlns:a16="http://schemas.microsoft.com/office/drawing/2014/main" id="{EB07A7EA-EE23-2943-A442-8A4340A49B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8A90D-1586-204C-A859-E1EF39729935}"/>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198926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81660B-8DD6-6F4C-A116-0BE3367C19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1C7C96-41CA-1745-B19D-A9F3E6D1EA3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CFABE-AF7B-3B4B-A425-A72BC9C04898}"/>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5" name="Footer Placeholder 4">
            <a:extLst>
              <a:ext uri="{FF2B5EF4-FFF2-40B4-BE49-F238E27FC236}">
                <a16:creationId xmlns:a16="http://schemas.microsoft.com/office/drawing/2014/main" id="{83B30F6F-7EC0-6A48-8E23-53CE6A0154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7E6178-E0C9-7049-96ED-C9DB678BB11E}"/>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841088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BA75E-609E-D845-A25B-B1CBD37FA6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12F5AF-DFF2-164A-A647-51A67D3518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DFB11C-FC80-C242-A303-ED5A449EFA54}"/>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5" name="Footer Placeholder 4">
            <a:extLst>
              <a:ext uri="{FF2B5EF4-FFF2-40B4-BE49-F238E27FC236}">
                <a16:creationId xmlns:a16="http://schemas.microsoft.com/office/drawing/2014/main" id="{85F1DCA3-AF5D-064D-AC98-A0A30975B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9C8DB-CEAE-E847-94B1-8C86AA42A29C}"/>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27550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A590B-EDD5-5942-B7BB-12556753B0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2E7A1-65F4-2F4D-B333-A232BF0455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689E16-B04D-484A-ACBB-17EF4074F46B}"/>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5" name="Footer Placeholder 4">
            <a:extLst>
              <a:ext uri="{FF2B5EF4-FFF2-40B4-BE49-F238E27FC236}">
                <a16:creationId xmlns:a16="http://schemas.microsoft.com/office/drawing/2014/main" id="{D73832CE-621D-8542-9CE7-4D9DEECC5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142FE-1FA0-0B42-A64F-89F2B3D1EDDB}"/>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65338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E5CF8-9980-A146-BDF1-B68B208C08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CE13FD-E1E0-6E47-9827-794336DF0B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706CB-D15B-D343-B7A6-B44DC9EEF6D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8D42D2-F224-544E-B291-B91664156F33}"/>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6" name="Footer Placeholder 5">
            <a:extLst>
              <a:ext uri="{FF2B5EF4-FFF2-40B4-BE49-F238E27FC236}">
                <a16:creationId xmlns:a16="http://schemas.microsoft.com/office/drawing/2014/main" id="{469C0156-420C-904E-B972-203E9238B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423176-092B-254F-A9D6-055529B3E207}"/>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509125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C15D1-3249-D64D-992F-E1C9AB7FE0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596AC2-4EDC-0F41-991C-34669C65F4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324F39-FAA1-0949-81CC-82E5ABD426A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6C4E1-1827-C248-A688-5D90E42B3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1690FB-6C5B-5E4B-8688-C858A56EB5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98A0B1-9DE9-664F-97C5-F9049E4EBB88}"/>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8" name="Footer Placeholder 7">
            <a:extLst>
              <a:ext uri="{FF2B5EF4-FFF2-40B4-BE49-F238E27FC236}">
                <a16:creationId xmlns:a16="http://schemas.microsoft.com/office/drawing/2014/main" id="{3129B64B-9A5B-3F49-A06A-8FD93620A9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F39526-CF7C-1441-AE2F-70F3DCD42CA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42432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E99E4-09F1-C644-8A9F-0E960DF9FF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075B14-8198-2F42-B1EF-A700B877967D}"/>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4" name="Footer Placeholder 3">
            <a:extLst>
              <a:ext uri="{FF2B5EF4-FFF2-40B4-BE49-F238E27FC236}">
                <a16:creationId xmlns:a16="http://schemas.microsoft.com/office/drawing/2014/main" id="{850CA824-71C6-504B-8B7E-03C9F237AB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EB0D32-23F5-434D-BB20-60EF940D6432}"/>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81474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B0AF0E-B70B-4F42-B06A-CC75F71597B3}"/>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3" name="Footer Placeholder 2">
            <a:extLst>
              <a:ext uri="{FF2B5EF4-FFF2-40B4-BE49-F238E27FC236}">
                <a16:creationId xmlns:a16="http://schemas.microsoft.com/office/drawing/2014/main" id="{AB6B49B3-C61B-F94E-8C50-FDAD89BB3D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379ADD-52DE-3C4B-B5C1-00CD4D1C5DC8}"/>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207211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F1605-6D3E-1949-A4E6-29E100B4B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9CF29B-291F-FB41-95F2-0B17DD1130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7DB337-DDDE-F34A-A009-639019A30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154A67-D0DE-6944-8E5D-0CA651324B2B}"/>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6" name="Footer Placeholder 5">
            <a:extLst>
              <a:ext uri="{FF2B5EF4-FFF2-40B4-BE49-F238E27FC236}">
                <a16:creationId xmlns:a16="http://schemas.microsoft.com/office/drawing/2014/main" id="{2D484B20-87EF-5042-A6A9-3C3C1491F7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F81AFB-0FE4-304E-BC29-1AB65285E68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466501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99A3D-EAC3-184A-97A3-0FD635212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B3B53D-3C7A-7848-AFF0-697F2E0376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171B59-EBF1-0346-8C65-913FA146F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DA4E8F-6F77-3E47-B6A6-EC24B07FE342}"/>
              </a:ext>
            </a:extLst>
          </p:cNvPr>
          <p:cNvSpPr>
            <a:spLocks noGrp="1"/>
          </p:cNvSpPr>
          <p:nvPr>
            <p:ph type="dt" sz="half" idx="10"/>
          </p:nvPr>
        </p:nvSpPr>
        <p:spPr/>
        <p:txBody>
          <a:bodyPr/>
          <a:lstStyle/>
          <a:p>
            <a:fld id="{66D421B8-0B90-6C42-A994-E0E9473A4721}" type="datetimeFigureOut">
              <a:rPr lang="en-US" smtClean="0"/>
              <a:t>2/9/21</a:t>
            </a:fld>
            <a:endParaRPr lang="en-US"/>
          </a:p>
        </p:txBody>
      </p:sp>
      <p:sp>
        <p:nvSpPr>
          <p:cNvPr id="6" name="Footer Placeholder 5">
            <a:extLst>
              <a:ext uri="{FF2B5EF4-FFF2-40B4-BE49-F238E27FC236}">
                <a16:creationId xmlns:a16="http://schemas.microsoft.com/office/drawing/2014/main" id="{E0CFC3D8-7A11-6F41-A7B7-B15E4D682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5627CD-5A3E-164A-9E1D-38CFA5958BBA}"/>
              </a:ext>
            </a:extLst>
          </p:cNvPr>
          <p:cNvSpPr>
            <a:spLocks noGrp="1"/>
          </p:cNvSpPr>
          <p:nvPr>
            <p:ph type="sldNum" sz="quarter" idx="12"/>
          </p:nvPr>
        </p:nvSpPr>
        <p:spPr/>
        <p:txBody>
          <a:bodyPr/>
          <a:lstStyle/>
          <a:p>
            <a:fld id="{3298862F-09E0-FD4A-9F1F-C857E22EBE38}" type="slidenum">
              <a:rPr lang="en-US" smtClean="0"/>
              <a:t>‹#›</a:t>
            </a:fld>
            <a:endParaRPr lang="en-US"/>
          </a:p>
        </p:txBody>
      </p:sp>
    </p:spTree>
    <p:extLst>
      <p:ext uri="{BB962C8B-B14F-4D97-AF65-F5344CB8AC3E}">
        <p14:creationId xmlns:p14="http://schemas.microsoft.com/office/powerpoint/2010/main" val="3720927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CF3F4-14B7-C843-B21F-DD952662A3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5C1ACE-B73A-6540-A3C6-8DF3E0DBB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157E4-64C3-AC4B-9231-264B373B4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D421B8-0B90-6C42-A994-E0E9473A4721}" type="datetimeFigureOut">
              <a:rPr lang="en-US" smtClean="0"/>
              <a:t>2/9/21</a:t>
            </a:fld>
            <a:endParaRPr lang="en-US"/>
          </a:p>
        </p:txBody>
      </p:sp>
      <p:sp>
        <p:nvSpPr>
          <p:cNvPr id="5" name="Footer Placeholder 4">
            <a:extLst>
              <a:ext uri="{FF2B5EF4-FFF2-40B4-BE49-F238E27FC236}">
                <a16:creationId xmlns:a16="http://schemas.microsoft.com/office/drawing/2014/main" id="{D16C2727-ABF0-3344-B2EF-3A5108F725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4E79D7-0F69-FB4E-BF50-BE0E77361D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98862F-09E0-FD4A-9F1F-C857E22EBE38}" type="slidenum">
              <a:rPr lang="en-US" smtClean="0"/>
              <a:t>‹#›</a:t>
            </a:fld>
            <a:endParaRPr lang="en-US"/>
          </a:p>
        </p:txBody>
      </p:sp>
    </p:spTree>
    <p:extLst>
      <p:ext uri="{BB962C8B-B14F-4D97-AF65-F5344CB8AC3E}">
        <p14:creationId xmlns:p14="http://schemas.microsoft.com/office/powerpoint/2010/main" val="159399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mountain&#10;&#10;Description automatically generated">
            <a:extLst>
              <a:ext uri="{FF2B5EF4-FFF2-40B4-BE49-F238E27FC236}">
                <a16:creationId xmlns:a16="http://schemas.microsoft.com/office/drawing/2014/main" id="{84688B42-7E76-FC41-A95E-8C0A711B8F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 y="0"/>
            <a:ext cx="12191999" cy="6858000"/>
          </a:xfrm>
          <a:prstGeom prst="rect">
            <a:avLst/>
          </a:prstGeom>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587E87-3AA9-0947-84A8-C5FE2E5EBAEA}"/>
              </a:ext>
            </a:extLst>
          </p:cNvPr>
          <p:cNvSpPr>
            <a:spLocks noGrp="1"/>
          </p:cNvSpPr>
          <p:nvPr>
            <p:ph type="ctrTitle"/>
          </p:nvPr>
        </p:nvSpPr>
        <p:spPr>
          <a:xfrm>
            <a:off x="1097279" y="-294016"/>
            <a:ext cx="7332345" cy="3574778"/>
          </a:xfrm>
          <a:effectLst>
            <a:outerShdw blurRad="50800" dist="38100" dir="2700000" algn="tl" rotWithShape="0">
              <a:prstClr val="black">
                <a:alpha val="40000"/>
              </a:prstClr>
            </a:outerShdw>
          </a:effectLst>
        </p:spPr>
        <p:txBody>
          <a:bodyPr>
            <a:normAutofit/>
          </a:bodyPr>
          <a:lstStyle/>
          <a:p>
            <a:r>
              <a:rPr lang="en-US" sz="7200" b="1" dirty="0">
                <a:solidFill>
                  <a:srgbClr val="FFFFFF"/>
                </a:solidFill>
                <a:latin typeface="Ink Free" panose="020F0502020204030204" pitchFamily="34" charset="0"/>
                <a:cs typeface="Ink Free" panose="020F0502020204030204" pitchFamily="34" charset="0"/>
              </a:rPr>
              <a:t>Come, See </a:t>
            </a:r>
            <a:br>
              <a:rPr lang="en-US" sz="5200" b="1" dirty="0">
                <a:solidFill>
                  <a:srgbClr val="FFFFFF"/>
                </a:solidFill>
              </a:rPr>
            </a:br>
            <a:r>
              <a:rPr lang="en-US" sz="4000" b="1" dirty="0">
                <a:solidFill>
                  <a:srgbClr val="121F65"/>
                </a:solidFill>
                <a:latin typeface="Avenir Next" panose="020B0503020202020204" pitchFamily="34" charset="0"/>
              </a:rPr>
              <a:t>THE SAVIOR OF THE WORLD</a:t>
            </a:r>
            <a:br>
              <a:rPr lang="en-US" sz="5200" dirty="0">
                <a:solidFill>
                  <a:srgbClr val="FFFFFF"/>
                </a:solidFill>
              </a:rPr>
            </a:br>
            <a:endParaRPr lang="en-US" sz="5200" dirty="0">
              <a:solidFill>
                <a:srgbClr val="FFFFFF"/>
              </a:solidFill>
            </a:endParaRPr>
          </a:p>
        </p:txBody>
      </p:sp>
      <p:sp>
        <p:nvSpPr>
          <p:cNvPr id="3" name="Subtitle 2">
            <a:extLst>
              <a:ext uri="{FF2B5EF4-FFF2-40B4-BE49-F238E27FC236}">
                <a16:creationId xmlns:a16="http://schemas.microsoft.com/office/drawing/2014/main" id="{103F6AB9-70DC-384C-85AF-676625CFFA36}"/>
              </a:ext>
            </a:extLst>
          </p:cNvPr>
          <p:cNvSpPr>
            <a:spLocks noGrp="1"/>
          </p:cNvSpPr>
          <p:nvPr>
            <p:ph type="subTitle" idx="1"/>
          </p:nvPr>
        </p:nvSpPr>
        <p:spPr>
          <a:xfrm>
            <a:off x="6553200" y="5983976"/>
            <a:ext cx="4017818" cy="818612"/>
          </a:xfrm>
          <a:effectLst>
            <a:outerShdw blurRad="50800" dist="38100" dir="2700000" algn="tl" rotWithShape="0">
              <a:prstClr val="black">
                <a:alpha val="40000"/>
              </a:prstClr>
            </a:outerShdw>
          </a:effectLst>
        </p:spPr>
        <p:txBody>
          <a:bodyPr>
            <a:normAutofit fontScale="92500" lnSpcReduction="10000"/>
          </a:bodyPr>
          <a:lstStyle/>
          <a:p>
            <a:pPr>
              <a:lnSpc>
                <a:spcPct val="100000"/>
              </a:lnSpc>
            </a:pPr>
            <a:r>
              <a:rPr lang="en-US" sz="1200" dirty="0">
                <a:solidFill>
                  <a:srgbClr val="FFFFFF"/>
                </a:solidFill>
                <a:latin typeface="Avenir Next" panose="020B0503020202020204" pitchFamily="34" charset="0"/>
              </a:rPr>
              <a:t>SERMON PREPARED BY SOUTH AMERICAN</a:t>
            </a:r>
          </a:p>
          <a:p>
            <a:pPr>
              <a:lnSpc>
                <a:spcPct val="100000"/>
              </a:lnSpc>
            </a:pPr>
            <a:r>
              <a:rPr lang="en-US" sz="1200" dirty="0">
                <a:solidFill>
                  <a:srgbClr val="FFFFFF"/>
                </a:solidFill>
                <a:latin typeface="Avenir Next" panose="020B0503020202020204" pitchFamily="34" charset="0"/>
              </a:rPr>
              <a:t> DIVISON WOMEN’S M NISTRIES DEPARTMENT</a:t>
            </a:r>
          </a:p>
          <a:p>
            <a:pPr>
              <a:lnSpc>
                <a:spcPct val="100000"/>
              </a:lnSpc>
            </a:pPr>
            <a:r>
              <a:rPr lang="en-US" sz="1200" dirty="0">
                <a:solidFill>
                  <a:srgbClr val="FFFFFF"/>
                </a:solidFill>
                <a:latin typeface="Avenir Next" panose="020B0503020202020204" pitchFamily="34" charset="0"/>
              </a:rPr>
              <a:t>WRITTEN BY PASTOR DAVI FRANÇA</a:t>
            </a:r>
          </a:p>
          <a:p>
            <a:pPr>
              <a:lnSpc>
                <a:spcPct val="100000"/>
              </a:lnSpc>
            </a:pPr>
            <a:endParaRPr lang="en-US" sz="1200" dirty="0">
              <a:solidFill>
                <a:srgbClr val="FFFFFF"/>
              </a:solidFill>
              <a:latin typeface="Avenir Next" panose="020B0503020202020204" pitchFamily="34" charset="0"/>
            </a:endParaRPr>
          </a:p>
        </p:txBody>
      </p:sp>
      <p:pic>
        <p:nvPicPr>
          <p:cNvPr id="9" name="Picture 8">
            <a:extLst>
              <a:ext uri="{FF2B5EF4-FFF2-40B4-BE49-F238E27FC236}">
                <a16:creationId xmlns:a16="http://schemas.microsoft.com/office/drawing/2014/main" id="{71B3A0B9-B96F-0C4B-BFB8-4B1DD35892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57813" y="5543569"/>
            <a:ext cx="543621" cy="380280"/>
          </a:xfrm>
          <a:prstGeom prst="rect">
            <a:avLst/>
          </a:prstGeom>
        </p:spPr>
      </p:pic>
    </p:spTree>
    <p:extLst>
      <p:ext uri="{BB962C8B-B14F-4D97-AF65-F5344CB8AC3E}">
        <p14:creationId xmlns:p14="http://schemas.microsoft.com/office/powerpoint/2010/main" val="3730648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87EBCCBF-A1E3-C442-9F2F-07CE7F5F1DD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E9F7A4E7-9322-1040-AD85-46FACEF8AB8C}"/>
              </a:ext>
            </a:extLst>
          </p:cNvPr>
          <p:cNvSpPr>
            <a:spLocks noGrp="1"/>
          </p:cNvSpPr>
          <p:nvPr>
            <p:ph idx="1"/>
          </p:nvPr>
        </p:nvSpPr>
        <p:spPr>
          <a:xfrm>
            <a:off x="471058" y="3283531"/>
            <a:ext cx="9337962" cy="2686480"/>
          </a:xfrm>
        </p:spPr>
        <p:txBody>
          <a:bodyPr anchor="ctr">
            <a:noAutofit/>
          </a:bodyPr>
          <a:lstStyle/>
          <a:p>
            <a:pPr marL="0" indent="0">
              <a:buNone/>
            </a:pPr>
            <a:r>
              <a:rPr lang="en-US" sz="2600" dirty="0"/>
              <a:t>We don’t need to </a:t>
            </a:r>
            <a:r>
              <a:rPr lang="en-US" sz="2600" b="1" dirty="0"/>
              <a:t>know everything about Jesus</a:t>
            </a:r>
            <a:r>
              <a:rPr lang="en-US" sz="2600" dirty="0"/>
              <a:t>, we only need to </a:t>
            </a:r>
            <a:r>
              <a:rPr lang="en-US" sz="2600" b="1" dirty="0"/>
              <a:t>make Jesus known</a:t>
            </a:r>
            <a:r>
              <a:rPr lang="en-US" sz="2600" dirty="0"/>
              <a:t> to others.</a:t>
            </a:r>
          </a:p>
          <a:p>
            <a:pPr marL="0" indent="0">
              <a:buNone/>
            </a:pPr>
            <a:r>
              <a:rPr lang="en-US" sz="2600" dirty="0"/>
              <a:t>	</a:t>
            </a:r>
            <a:r>
              <a:rPr lang="en-US" sz="2600" dirty="0">
                <a:solidFill>
                  <a:srgbClr val="C00000"/>
                </a:solidFill>
              </a:rPr>
              <a:t>“Come, see a man . . . Could this be the Christ?” (v. 29).</a:t>
            </a:r>
          </a:p>
          <a:p>
            <a:pPr marL="0" indent="0">
              <a:buNone/>
            </a:pPr>
            <a:endParaRPr lang="en-US" sz="2600" dirty="0"/>
          </a:p>
          <a:p>
            <a:pPr marL="0" indent="0" algn="ctr">
              <a:lnSpc>
                <a:spcPct val="100000"/>
              </a:lnSpc>
              <a:buNone/>
            </a:pPr>
            <a:r>
              <a:rPr lang="en-US" sz="2600" dirty="0">
                <a:latin typeface="Avenir Next" panose="020B0503020202020204" pitchFamily="34" charset="0"/>
              </a:rPr>
              <a:t>TO REACH OUR WORLD, </a:t>
            </a:r>
          </a:p>
          <a:p>
            <a:pPr marL="0" indent="0" algn="ctr">
              <a:lnSpc>
                <a:spcPct val="100000"/>
              </a:lnSpc>
              <a:buNone/>
            </a:pPr>
            <a:r>
              <a:rPr lang="en-US" sz="2600" b="1" dirty="0">
                <a:solidFill>
                  <a:srgbClr val="C00000"/>
                </a:solidFill>
                <a:latin typeface="Avenir Next" panose="020B0503020202020204" pitchFamily="34" charset="0"/>
              </a:rPr>
              <a:t>WE DON’T NEED TO </a:t>
            </a:r>
            <a:r>
              <a:rPr lang="en-US" sz="2600" b="1" dirty="0">
                <a:latin typeface="Avenir Next" panose="020B0503020202020204" pitchFamily="34" charset="0"/>
              </a:rPr>
              <a:t>KNOW EVERYTHING.</a:t>
            </a:r>
          </a:p>
          <a:p>
            <a:pPr marL="0" indent="0">
              <a:buNone/>
            </a:pPr>
            <a:endParaRPr lang="en-US" sz="2600" dirty="0"/>
          </a:p>
        </p:txBody>
      </p:sp>
      <p:sp>
        <p:nvSpPr>
          <p:cNvPr id="6" name="Title 5">
            <a:extLst>
              <a:ext uri="{FF2B5EF4-FFF2-40B4-BE49-F238E27FC236}">
                <a16:creationId xmlns:a16="http://schemas.microsoft.com/office/drawing/2014/main" id="{1BA09FF1-0E31-0A47-857F-81350C9F2C5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12717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88F6DB-AE81-4C8D-B1F2-045AB0C89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3E75238F-9B61-D648-8218-57C3E1ED0EA2}"/>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D1B4C934-988E-F742-AD7D-E6209EBE9131}"/>
              </a:ext>
            </a:extLst>
          </p:cNvPr>
          <p:cNvSpPr>
            <a:spLocks noGrp="1"/>
          </p:cNvSpPr>
          <p:nvPr>
            <p:ph type="title"/>
          </p:nvPr>
        </p:nvSpPr>
        <p:spPr>
          <a:xfrm>
            <a:off x="2951018" y="1553821"/>
            <a:ext cx="6114464" cy="1439331"/>
          </a:xfrm>
        </p:spPr>
        <p:txBody>
          <a:bodyPr anchor="b">
            <a:normAutofit fontScale="90000"/>
          </a:bodyPr>
          <a:lstStyle/>
          <a:p>
            <a:pPr algn="ctr">
              <a:lnSpc>
                <a:spcPct val="100000"/>
              </a:lnSpc>
            </a:pPr>
            <a:r>
              <a:rPr lang="en-US" sz="3100" b="1" dirty="0">
                <a:solidFill>
                  <a:srgbClr val="C00000"/>
                </a:solidFill>
                <a:latin typeface="Avenir Next" panose="020B0503020202020204" pitchFamily="34" charset="0"/>
              </a:rPr>
              <a:t>3. TO REACH OUR WORLD, </a:t>
            </a:r>
            <a:br>
              <a:rPr lang="en-US" sz="3100" b="1" dirty="0">
                <a:solidFill>
                  <a:srgbClr val="C00000"/>
                </a:solidFill>
                <a:latin typeface="Avenir Next" panose="020B0503020202020204" pitchFamily="34" charset="0"/>
              </a:rPr>
            </a:br>
            <a:r>
              <a:rPr lang="en-US" sz="3100" b="1" dirty="0">
                <a:latin typeface="Book Antiqua" panose="02040602050305030304" pitchFamily="18" charset="0"/>
              </a:rPr>
              <a:t>WE</a:t>
            </a:r>
            <a:r>
              <a:rPr lang="en-US" sz="3100" b="1" dirty="0">
                <a:solidFill>
                  <a:srgbClr val="C00000"/>
                </a:solidFill>
                <a:latin typeface="Avenir Next" panose="020B0503020202020204" pitchFamily="34" charset="0"/>
              </a:rPr>
              <a:t> </a:t>
            </a:r>
            <a:r>
              <a:rPr lang="en-US" sz="3100" b="1" dirty="0">
                <a:latin typeface="Book Antiqua" panose="02040602050305030304" pitchFamily="18" charset="0"/>
              </a:rPr>
              <a:t>DON’T NEED . . . TO GO FAR</a:t>
            </a:r>
            <a:br>
              <a:rPr lang="en-US" sz="3100" dirty="0"/>
            </a:br>
            <a:endParaRPr lang="en-US" sz="3100" dirty="0"/>
          </a:p>
        </p:txBody>
      </p:sp>
      <p:sp>
        <p:nvSpPr>
          <p:cNvPr id="3" name="Content Placeholder 2">
            <a:extLst>
              <a:ext uri="{FF2B5EF4-FFF2-40B4-BE49-F238E27FC236}">
                <a16:creationId xmlns:a16="http://schemas.microsoft.com/office/drawing/2014/main" id="{A980AAA4-4C89-7845-A2F3-10EBE4362221}"/>
              </a:ext>
            </a:extLst>
          </p:cNvPr>
          <p:cNvSpPr>
            <a:spLocks noGrp="1"/>
          </p:cNvSpPr>
          <p:nvPr>
            <p:ph idx="1"/>
          </p:nvPr>
        </p:nvSpPr>
        <p:spPr>
          <a:xfrm>
            <a:off x="1491637" y="3007103"/>
            <a:ext cx="8252722" cy="3364500"/>
          </a:xfrm>
        </p:spPr>
        <p:txBody>
          <a:bodyPr>
            <a:normAutofit/>
          </a:bodyPr>
          <a:lstStyle/>
          <a:p>
            <a:pPr>
              <a:lnSpc>
                <a:spcPct val="110000"/>
              </a:lnSpc>
            </a:pPr>
            <a:r>
              <a:rPr lang="en-US" sz="2400" dirty="0"/>
              <a:t>The impact of the message and the presence of Jesus caused the Samaritan woman to drop her burden at His feet. She left her water jar and immediately returned home. </a:t>
            </a:r>
            <a:r>
              <a:rPr lang="en-US" sz="2400" b="1" dirty="0"/>
              <a:t>Did she run away in fear? No! She ran away in freedom. </a:t>
            </a:r>
            <a:r>
              <a:rPr lang="en-US" sz="2400" dirty="0"/>
              <a:t>She ran to her home and neighborhood with freedom and urged people to come with her to the well. </a:t>
            </a:r>
          </a:p>
          <a:p>
            <a:pPr>
              <a:lnSpc>
                <a:spcPct val="110000"/>
              </a:lnSpc>
            </a:pPr>
            <a:endParaRPr lang="en-US" sz="2400" dirty="0"/>
          </a:p>
        </p:txBody>
      </p:sp>
    </p:spTree>
    <p:extLst>
      <p:ext uri="{BB962C8B-B14F-4D97-AF65-F5344CB8AC3E}">
        <p14:creationId xmlns:p14="http://schemas.microsoft.com/office/powerpoint/2010/main" val="1533193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1648C7DA-01EB-FA4B-A498-574DF7B1B20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AC00C1C3-0CAF-F245-8D63-F96D53E26E3E}"/>
              </a:ext>
            </a:extLst>
          </p:cNvPr>
          <p:cNvSpPr>
            <a:spLocks noGrp="1"/>
          </p:cNvSpPr>
          <p:nvPr>
            <p:ph idx="1"/>
          </p:nvPr>
        </p:nvSpPr>
        <p:spPr>
          <a:xfrm>
            <a:off x="1302328" y="2438399"/>
            <a:ext cx="8146472" cy="3545464"/>
          </a:xfrm>
        </p:spPr>
        <p:txBody>
          <a:bodyPr anchor="ctr">
            <a:normAutofit/>
          </a:bodyPr>
          <a:lstStyle/>
          <a:p>
            <a:pPr marL="0" indent="0">
              <a:lnSpc>
                <a:spcPct val="100000"/>
              </a:lnSpc>
              <a:buNone/>
            </a:pPr>
            <a:r>
              <a:rPr lang="en-US" sz="2600" dirty="0"/>
              <a:t>But we must allow Jesus to </a:t>
            </a:r>
            <a:r>
              <a:rPr lang="en-US" sz="2600" b="1" dirty="0"/>
              <a:t>use our transformed lives to transform the lives</a:t>
            </a:r>
            <a:r>
              <a:rPr lang="en-US" sz="2600" dirty="0"/>
              <a:t> of our family, friends, and neighbors.</a:t>
            </a:r>
          </a:p>
          <a:p>
            <a:pPr marL="0" indent="0" algn="ctr">
              <a:lnSpc>
                <a:spcPct val="100000"/>
              </a:lnSpc>
              <a:buNone/>
            </a:pPr>
            <a:r>
              <a:rPr lang="en-US" sz="2600" dirty="0">
                <a:solidFill>
                  <a:srgbClr val="C00000"/>
                </a:solidFill>
              </a:rPr>
              <a:t> “Many of the Samaritans from that town believed in Him because of the woman’s testimony” v. 39.</a:t>
            </a:r>
          </a:p>
          <a:p>
            <a:pPr marL="0" indent="0">
              <a:lnSpc>
                <a:spcPct val="100000"/>
              </a:lnSpc>
              <a:buNone/>
            </a:pPr>
            <a:endParaRPr lang="en-US" sz="2600" dirty="0">
              <a:solidFill>
                <a:srgbClr val="C00000"/>
              </a:solidFill>
            </a:endParaRPr>
          </a:p>
          <a:p>
            <a:pPr marL="0" indent="0" algn="ctr">
              <a:lnSpc>
                <a:spcPct val="100000"/>
              </a:lnSpc>
              <a:buNone/>
            </a:pPr>
            <a:r>
              <a:rPr lang="en-US" sz="2600" dirty="0">
                <a:latin typeface="Avenir Next" panose="020B0503020202020204" pitchFamily="34" charset="0"/>
              </a:rPr>
              <a:t>TO REACH OUR WORLD, </a:t>
            </a:r>
          </a:p>
          <a:p>
            <a:pPr marL="0" indent="0" algn="ctr">
              <a:lnSpc>
                <a:spcPct val="100000"/>
              </a:lnSpc>
              <a:buNone/>
            </a:pPr>
            <a:r>
              <a:rPr lang="en-US" sz="2600" b="1" dirty="0">
                <a:solidFill>
                  <a:srgbClr val="C00000"/>
                </a:solidFill>
                <a:latin typeface="Avenir Next" panose="020B0503020202020204" pitchFamily="34" charset="0"/>
              </a:rPr>
              <a:t>WE DON’T NEED </a:t>
            </a:r>
            <a:r>
              <a:rPr lang="en-US" sz="2600" b="1" dirty="0">
                <a:latin typeface="Avenir Next" panose="020B0503020202020204" pitchFamily="34" charset="0"/>
              </a:rPr>
              <a:t>TO GO</a:t>
            </a:r>
            <a:r>
              <a:rPr lang="en-US" sz="2600" dirty="0">
                <a:latin typeface="Avenir Next" panose="020B0503020202020204" pitchFamily="34" charset="0"/>
              </a:rPr>
              <a:t> </a:t>
            </a:r>
            <a:r>
              <a:rPr lang="en-US" sz="2600" b="1" dirty="0">
                <a:latin typeface="Avenir Next" panose="020B0503020202020204" pitchFamily="34" charset="0"/>
              </a:rPr>
              <a:t>FAR.</a:t>
            </a:r>
            <a:endParaRPr lang="en-US" sz="2600" dirty="0">
              <a:latin typeface="Avenir Next" panose="020B0503020202020204" pitchFamily="34" charset="0"/>
            </a:endParaRPr>
          </a:p>
          <a:p>
            <a:pPr marL="0" indent="0">
              <a:lnSpc>
                <a:spcPct val="100000"/>
              </a:lnSpc>
              <a:buNone/>
            </a:pPr>
            <a:endParaRPr lang="en-US" sz="2600" dirty="0"/>
          </a:p>
        </p:txBody>
      </p:sp>
    </p:spTree>
    <p:extLst>
      <p:ext uri="{BB962C8B-B14F-4D97-AF65-F5344CB8AC3E}">
        <p14:creationId xmlns:p14="http://schemas.microsoft.com/office/powerpoint/2010/main" val="308677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BFED2C85-DCB6-424C-9D2F-14FFC0B7C4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0"/>
            <a:ext cx="12191980" cy="6954981"/>
          </a:xfrm>
          <a:prstGeom prst="rect">
            <a:avLst/>
          </a:prstGeom>
        </p:spPr>
      </p:pic>
      <p:sp>
        <p:nvSpPr>
          <p:cNvPr id="13"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47E3E6-CFC4-2143-AF55-6F69833ADF05}"/>
              </a:ext>
            </a:extLst>
          </p:cNvPr>
          <p:cNvSpPr>
            <a:spLocks noGrp="1"/>
          </p:cNvSpPr>
          <p:nvPr>
            <p:ph idx="1"/>
          </p:nvPr>
        </p:nvSpPr>
        <p:spPr>
          <a:xfrm>
            <a:off x="7578437" y="389941"/>
            <a:ext cx="4198916" cy="5622930"/>
          </a:xfrm>
        </p:spPr>
        <p:txBody>
          <a:bodyPr>
            <a:normAutofit fontScale="92500" lnSpcReduction="20000"/>
          </a:bodyPr>
          <a:lstStyle/>
          <a:p>
            <a:pPr marL="0" indent="0" algn="ctr">
              <a:lnSpc>
                <a:spcPct val="110000"/>
              </a:lnSpc>
              <a:buNone/>
            </a:pPr>
            <a:r>
              <a:rPr lang="en-US" sz="2400" dirty="0"/>
              <a:t>We have learned that we </a:t>
            </a:r>
            <a:r>
              <a:rPr lang="en-US" sz="2400" b="1" dirty="0">
                <a:solidFill>
                  <a:srgbClr val="C00000"/>
                </a:solidFill>
              </a:rPr>
              <a:t>CAN</a:t>
            </a:r>
            <a:r>
              <a:rPr lang="en-US" sz="2400" dirty="0"/>
              <a:t> go reach our world</a:t>
            </a:r>
            <a:r>
              <a:rPr lang="en-US" sz="2400" i="1" dirty="0"/>
              <a:t>, </a:t>
            </a:r>
            <a:r>
              <a:rPr lang="en-US" sz="2400" b="1" i="1" dirty="0"/>
              <a:t>but we do not need to be perfect, we do not need to know everything, and we do not need to go far.</a:t>
            </a:r>
          </a:p>
          <a:p>
            <a:pPr marL="0" indent="0" algn="ctr">
              <a:lnSpc>
                <a:spcPct val="110000"/>
              </a:lnSpc>
              <a:buNone/>
            </a:pPr>
            <a:r>
              <a:rPr lang="en-US" sz="2400" dirty="0"/>
              <a:t> The Samaritan woman’s story also shows us that we can make a difference by </a:t>
            </a:r>
            <a:r>
              <a:rPr lang="en-US" sz="2400" b="1" dirty="0">
                <a:solidFill>
                  <a:srgbClr val="C00000"/>
                </a:solidFill>
              </a:rPr>
              <a:t>HOW</a:t>
            </a:r>
            <a:r>
              <a:rPr lang="en-US" sz="2400" dirty="0"/>
              <a:t> we invite others to come, see the Savior. We need to </a:t>
            </a:r>
            <a:r>
              <a:rPr lang="en-US" sz="2400" b="1" dirty="0"/>
              <a:t>prioritize</a:t>
            </a:r>
            <a:r>
              <a:rPr lang="en-US" sz="2400" dirty="0"/>
              <a:t> what is most important, we need to share </a:t>
            </a:r>
            <a:r>
              <a:rPr lang="en-US" sz="2400" b="1" dirty="0"/>
              <a:t>our testimony,</a:t>
            </a:r>
            <a:r>
              <a:rPr lang="en-US" sz="2400" dirty="0"/>
              <a:t> and we need to </a:t>
            </a:r>
            <a:r>
              <a:rPr lang="en-US" sz="2400" b="1" dirty="0"/>
              <a:t>focus on Jesus,</a:t>
            </a:r>
            <a:r>
              <a:rPr lang="en-US" sz="2400" dirty="0"/>
              <a:t> not ourselves.</a:t>
            </a:r>
          </a:p>
          <a:p>
            <a:pPr marL="0" indent="0">
              <a:buNone/>
            </a:pPr>
            <a:endParaRPr lang="en-US" sz="1800" dirty="0"/>
          </a:p>
          <a:p>
            <a:pPr marL="0" indent="0">
              <a:spcBef>
                <a:spcPts val="0"/>
              </a:spcBef>
              <a:buNone/>
              <a:defRPr/>
            </a:pPr>
            <a:endParaRPr lang="en-US" sz="1800" b="1" dirty="0"/>
          </a:p>
          <a:p>
            <a:pPr marL="0" indent="0">
              <a:spcBef>
                <a:spcPts val="0"/>
              </a:spcBef>
              <a:buNone/>
              <a:defRPr/>
            </a:pPr>
            <a:endParaRPr lang="en-US" sz="1800" b="1" dirty="0"/>
          </a:p>
          <a:p>
            <a:pPr marL="0" indent="0">
              <a:spcBef>
                <a:spcPts val="0"/>
              </a:spcBef>
              <a:buNone/>
              <a:defRPr/>
            </a:pPr>
            <a:endParaRPr lang="en-US" sz="1800" b="1" dirty="0"/>
          </a:p>
          <a:p>
            <a:pPr marL="0" indent="0" algn="ctr">
              <a:spcBef>
                <a:spcPts val="0"/>
              </a:spcBef>
              <a:buNone/>
              <a:defRPr/>
            </a:pPr>
            <a:r>
              <a:rPr lang="en-US" sz="3500" b="1" spc="600" dirty="0">
                <a:solidFill>
                  <a:srgbClr val="C00000"/>
                </a:solidFill>
              </a:rPr>
              <a:t>HOW WE GO</a:t>
            </a:r>
            <a:endParaRPr lang="en-US" sz="3500" spc="600" dirty="0">
              <a:solidFill>
                <a:srgbClr val="C00000"/>
              </a:solidFill>
            </a:endParaRPr>
          </a:p>
          <a:p>
            <a:pPr marL="0" indent="0">
              <a:buNone/>
            </a:pPr>
            <a:endParaRPr lang="en-US" sz="1800" dirty="0"/>
          </a:p>
        </p:txBody>
      </p:sp>
    </p:spTree>
    <p:extLst>
      <p:ext uri="{BB962C8B-B14F-4D97-AF65-F5344CB8AC3E}">
        <p14:creationId xmlns:p14="http://schemas.microsoft.com/office/powerpoint/2010/main" val="1277070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88F6DB-AE81-4C8D-B1F2-045AB0C89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E571B7A9-C09E-1249-9BF0-58DE6C7E0E55}"/>
              </a:ext>
            </a:extLst>
          </p:cNvPr>
          <p:cNvPicPr>
            <a:picLocks noChangeAspect="1"/>
          </p:cNvPicPr>
          <p:nvPr/>
        </p:nvPicPr>
        <p:blipFill rotWithShape="1">
          <a:blip r:embed="rId3"/>
          <a:srcRect b="2598"/>
          <a:stretch/>
        </p:blipFill>
        <p:spPr>
          <a:xfrm>
            <a:off x="20" y="-96982"/>
            <a:ext cx="12191980" cy="6954982"/>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5F72D97D-4805-5B48-AABA-9FAB86CC3805}"/>
              </a:ext>
            </a:extLst>
          </p:cNvPr>
          <p:cNvSpPr>
            <a:spLocks noGrp="1"/>
          </p:cNvSpPr>
          <p:nvPr>
            <p:ph type="title"/>
          </p:nvPr>
        </p:nvSpPr>
        <p:spPr>
          <a:xfrm>
            <a:off x="2733318" y="1692369"/>
            <a:ext cx="5861106" cy="1439331"/>
          </a:xfrm>
        </p:spPr>
        <p:txBody>
          <a:bodyPr anchor="b">
            <a:noAutofit/>
          </a:bodyPr>
          <a:lstStyle/>
          <a:p>
            <a:pPr algn="ctr">
              <a:lnSpc>
                <a:spcPct val="100000"/>
              </a:lnSpc>
            </a:pPr>
            <a:br>
              <a:rPr lang="en-US" sz="2800" dirty="0">
                <a:latin typeface="Avenir Next" panose="020B0503020202020204" pitchFamily="34" charset="0"/>
              </a:rPr>
            </a:br>
            <a:r>
              <a:rPr lang="en-US" sz="2800" b="1" dirty="0">
                <a:latin typeface="Avenir Next" panose="020B0503020202020204" pitchFamily="34" charset="0"/>
              </a:rPr>
              <a:t>1. </a:t>
            </a:r>
            <a:r>
              <a:rPr lang="pt-BR" sz="2800" b="1" dirty="0">
                <a:latin typeface="Avenir Next" panose="020B0503020202020204" pitchFamily="34" charset="0"/>
              </a:rPr>
              <a:t>TO MAKE A DIFFERENCE, </a:t>
            </a:r>
            <a:br>
              <a:rPr lang="pt-BR" sz="2800" b="1" dirty="0">
                <a:latin typeface="Avenir Next" panose="020B0503020202020204" pitchFamily="34" charset="0"/>
              </a:rPr>
            </a:br>
            <a:r>
              <a:rPr lang="pt-BR" sz="2800" b="1" dirty="0">
                <a:solidFill>
                  <a:schemeClr val="accent2">
                    <a:lumMod val="75000"/>
                  </a:schemeClr>
                </a:solidFill>
                <a:latin typeface="Avenir Next" panose="020B0503020202020204" pitchFamily="34" charset="0"/>
              </a:rPr>
              <a:t>WE NEED . . . TO PRIORITIZE</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5C3A2EEE-C4B3-2442-88F5-642A9AF21CBE}"/>
              </a:ext>
            </a:extLst>
          </p:cNvPr>
          <p:cNvSpPr>
            <a:spLocks noGrp="1"/>
          </p:cNvSpPr>
          <p:nvPr>
            <p:ph idx="1"/>
          </p:nvPr>
        </p:nvSpPr>
        <p:spPr>
          <a:xfrm>
            <a:off x="2229832" y="3311905"/>
            <a:ext cx="7098890" cy="1872345"/>
          </a:xfrm>
        </p:spPr>
        <p:txBody>
          <a:bodyPr>
            <a:normAutofit/>
          </a:bodyPr>
          <a:lstStyle/>
          <a:p>
            <a:pPr>
              <a:lnSpc>
                <a:spcPct val="100000"/>
              </a:lnSpc>
            </a:pPr>
            <a:r>
              <a:rPr lang="en-US" dirty="0"/>
              <a:t>When we leave our burden at the feet of Jesus, </a:t>
            </a:r>
            <a:r>
              <a:rPr lang="en-US" b="1" dirty="0"/>
              <a:t>our priority list transforms from</a:t>
            </a:r>
            <a:r>
              <a:rPr lang="en-US" dirty="0"/>
              <a:t> </a:t>
            </a:r>
            <a:r>
              <a:rPr lang="en-US" b="1" dirty="0"/>
              <a:t>carrying burdens to carrying the good news.</a:t>
            </a:r>
            <a:endParaRPr lang="en-US" dirty="0"/>
          </a:p>
          <a:p>
            <a:pPr marL="0" indent="0">
              <a:lnSpc>
                <a:spcPct val="100000"/>
              </a:lnSpc>
              <a:buNone/>
            </a:pPr>
            <a:endParaRPr lang="en-US" dirty="0"/>
          </a:p>
        </p:txBody>
      </p:sp>
    </p:spTree>
    <p:extLst>
      <p:ext uri="{BB962C8B-B14F-4D97-AF65-F5344CB8AC3E}">
        <p14:creationId xmlns:p14="http://schemas.microsoft.com/office/powerpoint/2010/main" val="1533235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388299A3-C141-3E4A-B58B-CA2C2A2B1C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6D298B-19C1-E94C-AA20-CD285A2E354B}"/>
              </a:ext>
            </a:extLst>
          </p:cNvPr>
          <p:cNvSpPr>
            <a:spLocks noGrp="1"/>
          </p:cNvSpPr>
          <p:nvPr>
            <p:ph idx="1"/>
          </p:nvPr>
        </p:nvSpPr>
        <p:spPr>
          <a:xfrm>
            <a:off x="7647709" y="526473"/>
            <a:ext cx="4031673" cy="5583382"/>
          </a:xfrm>
        </p:spPr>
        <p:txBody>
          <a:bodyPr>
            <a:normAutofit/>
          </a:bodyPr>
          <a:lstStyle/>
          <a:p>
            <a:pPr marL="0" indent="0" algn="ctr">
              <a:lnSpc>
                <a:spcPct val="100000"/>
              </a:lnSpc>
              <a:buNone/>
            </a:pPr>
            <a:r>
              <a:rPr lang="en-US" sz="2400" dirty="0"/>
              <a:t>If ministry is </a:t>
            </a:r>
            <a:r>
              <a:rPr lang="en-US" sz="2400" b="1" dirty="0"/>
              <a:t>more important than</a:t>
            </a:r>
            <a:r>
              <a:rPr lang="en-US" sz="2400" dirty="0"/>
              <a:t> </a:t>
            </a:r>
            <a:r>
              <a:rPr lang="en-US" sz="2400" b="1" dirty="0"/>
              <a:t>any other area</a:t>
            </a:r>
            <a:r>
              <a:rPr lang="en-US" sz="2400" dirty="0"/>
              <a:t> of our lives, ministry will be </a:t>
            </a:r>
            <a:r>
              <a:rPr lang="en-US" sz="2400" b="1" dirty="0"/>
              <a:t>part of</a:t>
            </a:r>
            <a:r>
              <a:rPr lang="en-US" sz="2400" dirty="0"/>
              <a:t> </a:t>
            </a:r>
            <a:r>
              <a:rPr lang="en-US" sz="2400" b="1" dirty="0"/>
              <a:t>every other area</a:t>
            </a:r>
            <a:r>
              <a:rPr lang="en-US" sz="2400" dirty="0"/>
              <a:t> of our lives. </a:t>
            </a:r>
          </a:p>
          <a:p>
            <a:pPr marL="0" indent="0" algn="ctr">
              <a:lnSpc>
                <a:spcPct val="100000"/>
              </a:lnSpc>
              <a:buNone/>
            </a:pPr>
            <a:endParaRPr lang="en-US" sz="2400" dirty="0"/>
          </a:p>
          <a:p>
            <a:pPr marL="0" indent="0" algn="ctr">
              <a:lnSpc>
                <a:spcPct val="100000"/>
              </a:lnSpc>
              <a:buNone/>
            </a:pPr>
            <a:r>
              <a:rPr lang="en-US" sz="2400" dirty="0">
                <a:solidFill>
                  <a:srgbClr val="C00000"/>
                </a:solidFill>
              </a:rPr>
              <a:t>“Then, leaving her water jar, the woman went back to town” (v. 28).</a:t>
            </a:r>
          </a:p>
          <a:p>
            <a:pPr marL="0" indent="0" algn="ctr">
              <a:lnSpc>
                <a:spcPct val="100000"/>
              </a:lnSpc>
              <a:buNone/>
            </a:pPr>
            <a:endParaRPr lang="en-US" sz="2400" dirty="0"/>
          </a:p>
          <a:p>
            <a:pPr marL="0" indent="0" algn="ctr">
              <a:lnSpc>
                <a:spcPct val="100000"/>
              </a:lnSpc>
              <a:buNone/>
            </a:pPr>
            <a:r>
              <a:rPr lang="en-US" sz="2400" dirty="0">
                <a:latin typeface="Avenir Next" panose="020B0503020202020204" pitchFamily="34" charset="0"/>
              </a:rPr>
              <a:t>TO REACH OUR WORLD, </a:t>
            </a:r>
          </a:p>
          <a:p>
            <a:pPr marL="0" indent="0" algn="ctr">
              <a:lnSpc>
                <a:spcPct val="100000"/>
              </a:lnSpc>
              <a:buNone/>
            </a:pPr>
            <a:r>
              <a:rPr lang="en-US" sz="2400" b="1" dirty="0">
                <a:latin typeface="Avenir Next" panose="020B0503020202020204" pitchFamily="34" charset="0"/>
              </a:rPr>
              <a:t>WE NEED TO </a:t>
            </a:r>
            <a:r>
              <a:rPr lang="en-US" sz="2400" b="1" dirty="0">
                <a:solidFill>
                  <a:srgbClr val="121F65"/>
                </a:solidFill>
                <a:latin typeface="Avenir Next" panose="020B0503020202020204" pitchFamily="34" charset="0"/>
              </a:rPr>
              <a:t>PRIORITIZE.</a:t>
            </a:r>
            <a:endParaRPr lang="en-US" sz="2400" dirty="0">
              <a:solidFill>
                <a:srgbClr val="121F65"/>
              </a:solidFill>
              <a:latin typeface="Avenir Next" panose="020B0503020202020204" pitchFamily="34" charset="0"/>
            </a:endParaRPr>
          </a:p>
          <a:p>
            <a:pPr marL="0" indent="0">
              <a:lnSpc>
                <a:spcPct val="100000"/>
              </a:lnSpc>
              <a:buNone/>
            </a:pPr>
            <a:endParaRPr lang="en-US" sz="2400" dirty="0"/>
          </a:p>
        </p:txBody>
      </p:sp>
    </p:spTree>
    <p:extLst>
      <p:ext uri="{BB962C8B-B14F-4D97-AF65-F5344CB8AC3E}">
        <p14:creationId xmlns:p14="http://schemas.microsoft.com/office/powerpoint/2010/main" val="4026339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88F6DB-AE81-4C8D-B1F2-045AB0C89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84151EC0-98C3-A048-B6B1-55C59AA436A9}"/>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099E0DE9-B6E2-8E4A-812E-9213F2B0D255}"/>
              </a:ext>
            </a:extLst>
          </p:cNvPr>
          <p:cNvSpPr>
            <a:spLocks noGrp="1"/>
          </p:cNvSpPr>
          <p:nvPr>
            <p:ph type="title"/>
          </p:nvPr>
        </p:nvSpPr>
        <p:spPr>
          <a:xfrm>
            <a:off x="2220695" y="1553823"/>
            <a:ext cx="7200392" cy="1549595"/>
          </a:xfrm>
        </p:spPr>
        <p:txBody>
          <a:bodyPr anchor="b">
            <a:noAutofit/>
          </a:bodyPr>
          <a:lstStyle/>
          <a:p>
            <a:pPr algn="ctr">
              <a:lnSpc>
                <a:spcPct val="100000"/>
              </a:lnSpc>
            </a:pPr>
            <a:r>
              <a:rPr lang="en-US" sz="2800" b="1" dirty="0">
                <a:latin typeface="Avenir Next" panose="020B0503020202020204" pitchFamily="34" charset="0"/>
              </a:rPr>
              <a:t>2. TO MAKE A DIFFERENCE, </a:t>
            </a:r>
            <a:br>
              <a:rPr lang="en-US" sz="2800" b="1" dirty="0">
                <a:latin typeface="Avenir Next" panose="020B0503020202020204" pitchFamily="34" charset="0"/>
              </a:rPr>
            </a:br>
            <a:r>
              <a:rPr lang="en-US" sz="2800" b="1" dirty="0">
                <a:solidFill>
                  <a:schemeClr val="accent2">
                    <a:lumMod val="75000"/>
                  </a:schemeClr>
                </a:solidFill>
                <a:latin typeface="Avenir Next" panose="020B0503020202020204" pitchFamily="34" charset="0"/>
              </a:rPr>
              <a:t>WE NEED… TO SHARE OUR TESTIMONY</a:t>
            </a:r>
            <a:br>
              <a:rPr lang="en-US" sz="2800" dirty="0">
                <a:latin typeface="Avenir Next" panose="020B0503020202020204" pitchFamily="34" charset="0"/>
              </a:rPr>
            </a:br>
            <a:endParaRPr lang="en-US" sz="28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64AC6984-33A9-3541-8A7E-2418B2D22EF7}"/>
              </a:ext>
            </a:extLst>
          </p:cNvPr>
          <p:cNvSpPr>
            <a:spLocks noGrp="1"/>
          </p:cNvSpPr>
          <p:nvPr>
            <p:ph idx="1"/>
          </p:nvPr>
        </p:nvSpPr>
        <p:spPr>
          <a:xfrm>
            <a:off x="1385456" y="3311905"/>
            <a:ext cx="8686800" cy="2423877"/>
          </a:xfrm>
        </p:spPr>
        <p:txBody>
          <a:bodyPr>
            <a:normAutofit/>
          </a:bodyPr>
          <a:lstStyle/>
          <a:p>
            <a:pPr>
              <a:lnSpc>
                <a:spcPct val="100000"/>
              </a:lnSpc>
            </a:pPr>
            <a:r>
              <a:rPr lang="en-US" b="1" dirty="0"/>
              <a:t>The woman didn’t preach a sermon; she presented her argument. “He told me everything that I ever did.” </a:t>
            </a:r>
            <a:r>
              <a:rPr lang="en-US" dirty="0"/>
              <a:t>The logic is this: the people of the city suspected her lifestyle and judged her. Although Jesus knew everything she had ever done, He loved her still.</a:t>
            </a:r>
          </a:p>
        </p:txBody>
      </p:sp>
    </p:spTree>
    <p:extLst>
      <p:ext uri="{BB962C8B-B14F-4D97-AF65-F5344CB8AC3E}">
        <p14:creationId xmlns:p14="http://schemas.microsoft.com/office/powerpoint/2010/main" val="98134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72182601-EC6D-A843-8443-4A73E9D8AD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5874616-EA6F-124D-BE5C-D070DBC92562}"/>
              </a:ext>
            </a:extLst>
          </p:cNvPr>
          <p:cNvSpPr>
            <a:spLocks noGrp="1"/>
          </p:cNvSpPr>
          <p:nvPr>
            <p:ph idx="1"/>
          </p:nvPr>
        </p:nvSpPr>
        <p:spPr>
          <a:xfrm>
            <a:off x="7672175" y="678871"/>
            <a:ext cx="4022052" cy="4398479"/>
          </a:xfrm>
        </p:spPr>
        <p:txBody>
          <a:bodyPr>
            <a:noAutofit/>
          </a:bodyPr>
          <a:lstStyle/>
          <a:p>
            <a:pPr marL="0" indent="0" algn="ctr">
              <a:buNone/>
            </a:pPr>
            <a:r>
              <a:rPr lang="en-US" sz="2600" dirty="0"/>
              <a:t>When a person is </a:t>
            </a:r>
            <a:r>
              <a:rPr lang="en-US" sz="2600" b="1" dirty="0"/>
              <a:t>evangelized,</a:t>
            </a:r>
            <a:r>
              <a:rPr lang="en-US" sz="2600" dirty="0"/>
              <a:t> the person becomes an </a:t>
            </a:r>
            <a:r>
              <a:rPr lang="en-US" sz="2600" b="1" dirty="0"/>
              <a:t>evangelist. </a:t>
            </a:r>
          </a:p>
          <a:p>
            <a:pPr marL="0" indent="0" algn="ctr">
              <a:buNone/>
            </a:pPr>
            <a:endParaRPr lang="en-US" sz="2600" dirty="0"/>
          </a:p>
          <a:p>
            <a:pPr marL="0" indent="0" algn="ctr">
              <a:buNone/>
            </a:pPr>
            <a:r>
              <a:rPr lang="en-US" sz="2600" dirty="0">
                <a:solidFill>
                  <a:srgbClr val="C00000"/>
                </a:solidFill>
              </a:rPr>
              <a:t>“We no longer believe just because of what you said; now we have heard for ourselves and we know . . . (v. 42). </a:t>
            </a:r>
          </a:p>
          <a:p>
            <a:pPr marL="0" indent="0" algn="ctr">
              <a:buNone/>
            </a:pPr>
            <a:endParaRPr lang="en-US" sz="2600" dirty="0"/>
          </a:p>
          <a:p>
            <a:pPr marL="0" indent="0" algn="ctr">
              <a:lnSpc>
                <a:spcPct val="100000"/>
              </a:lnSpc>
              <a:buNone/>
            </a:pPr>
            <a:r>
              <a:rPr lang="en-US" sz="2600" dirty="0">
                <a:latin typeface="Avenir Next" panose="020B0503020202020204" pitchFamily="34" charset="0"/>
              </a:rPr>
              <a:t>TO REACH OUR WORLD, </a:t>
            </a:r>
            <a:r>
              <a:rPr lang="en-US" sz="2600" b="1" dirty="0">
                <a:latin typeface="Avenir Next" panose="020B0503020202020204" pitchFamily="34" charset="0"/>
              </a:rPr>
              <a:t>WE NEED TO</a:t>
            </a:r>
            <a:r>
              <a:rPr lang="en-US" sz="2600" b="1" dirty="0">
                <a:solidFill>
                  <a:srgbClr val="121F65"/>
                </a:solidFill>
                <a:latin typeface="Avenir Next" panose="020B0503020202020204" pitchFamily="34" charset="0"/>
              </a:rPr>
              <a:t> </a:t>
            </a:r>
            <a:r>
              <a:rPr lang="en-US" sz="2600" b="1" dirty="0">
                <a:latin typeface="Avenir Next" panose="020B0503020202020204" pitchFamily="34" charset="0"/>
              </a:rPr>
              <a:t>SHARE</a:t>
            </a:r>
            <a:r>
              <a:rPr lang="en-US" sz="2600" b="1" dirty="0">
                <a:solidFill>
                  <a:srgbClr val="121F65"/>
                </a:solidFill>
                <a:latin typeface="Avenir Next" panose="020B0503020202020204" pitchFamily="34" charset="0"/>
              </a:rPr>
              <a:t> OUR</a:t>
            </a:r>
            <a:r>
              <a:rPr lang="en-US" sz="2600" b="1" dirty="0">
                <a:latin typeface="Avenir Next" panose="020B0503020202020204" pitchFamily="34" charset="0"/>
              </a:rPr>
              <a:t> </a:t>
            </a:r>
            <a:r>
              <a:rPr lang="en-US" sz="2600" b="1" dirty="0">
                <a:solidFill>
                  <a:srgbClr val="121F65"/>
                </a:solidFill>
                <a:latin typeface="Avenir Next" panose="020B0503020202020204" pitchFamily="34" charset="0"/>
              </a:rPr>
              <a:t>TESTIMONY.</a:t>
            </a:r>
            <a:endParaRPr lang="en-US" sz="2600" dirty="0">
              <a:solidFill>
                <a:srgbClr val="121F65"/>
              </a:solidFill>
              <a:latin typeface="Avenir Next" panose="020B0503020202020204" pitchFamily="34" charset="0"/>
            </a:endParaRPr>
          </a:p>
          <a:p>
            <a:pPr marL="0" indent="0" algn="ctr">
              <a:buNone/>
            </a:pPr>
            <a:endParaRPr lang="en-US" sz="2600" dirty="0"/>
          </a:p>
        </p:txBody>
      </p:sp>
    </p:spTree>
    <p:extLst>
      <p:ext uri="{BB962C8B-B14F-4D97-AF65-F5344CB8AC3E}">
        <p14:creationId xmlns:p14="http://schemas.microsoft.com/office/powerpoint/2010/main" val="1213085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777BBD-C42C-46C6-8D2D-BD2F9613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29A95481-18B2-0A40-B435-2A93DBC7FB0C}"/>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0CACF805-F2BC-734C-9750-602702C675A8}"/>
              </a:ext>
            </a:extLst>
          </p:cNvPr>
          <p:cNvSpPr>
            <a:spLocks noGrp="1"/>
          </p:cNvSpPr>
          <p:nvPr>
            <p:ph type="title"/>
          </p:nvPr>
        </p:nvSpPr>
        <p:spPr>
          <a:xfrm>
            <a:off x="2493818" y="1396655"/>
            <a:ext cx="6571664" cy="1868697"/>
          </a:xfrm>
        </p:spPr>
        <p:txBody>
          <a:bodyPr anchor="b">
            <a:normAutofit fontScale="90000"/>
          </a:bodyPr>
          <a:lstStyle/>
          <a:p>
            <a:pPr algn="ctr">
              <a:lnSpc>
                <a:spcPct val="100000"/>
              </a:lnSpc>
            </a:pPr>
            <a:r>
              <a:rPr lang="en-US" sz="3100" b="1" dirty="0">
                <a:latin typeface="Avenir Next" panose="020B0503020202020204" pitchFamily="34" charset="0"/>
              </a:rPr>
              <a:t>3. TO MAKE A DIFFERENCE, </a:t>
            </a:r>
            <a:br>
              <a:rPr lang="en-US" sz="3100" b="1" dirty="0">
                <a:latin typeface="Avenir Next" panose="020B0503020202020204" pitchFamily="34" charset="0"/>
              </a:rPr>
            </a:br>
            <a:r>
              <a:rPr lang="en-US" sz="3100" b="1" dirty="0">
                <a:solidFill>
                  <a:schemeClr val="accent2">
                    <a:lumMod val="75000"/>
                  </a:schemeClr>
                </a:solidFill>
                <a:latin typeface="Avenir Next" panose="020B0503020202020204" pitchFamily="34" charset="0"/>
              </a:rPr>
              <a:t>WE NEED . . . TO FOCUS ON JESUS </a:t>
            </a:r>
            <a:br>
              <a:rPr lang="en-US" sz="3100" dirty="0">
                <a:latin typeface="Avenir Next" panose="020B0503020202020204" pitchFamily="34" charset="0"/>
              </a:rPr>
            </a:br>
            <a:endParaRPr lang="en-US" sz="3100" dirty="0">
              <a:latin typeface="Avenir Next" panose="020B0503020202020204" pitchFamily="34" charset="0"/>
            </a:endParaRPr>
          </a:p>
        </p:txBody>
      </p:sp>
      <p:sp>
        <p:nvSpPr>
          <p:cNvPr id="3" name="Content Placeholder 2">
            <a:extLst>
              <a:ext uri="{FF2B5EF4-FFF2-40B4-BE49-F238E27FC236}">
                <a16:creationId xmlns:a16="http://schemas.microsoft.com/office/drawing/2014/main" id="{C1B0C338-4D2E-034C-B149-624A428F270F}"/>
              </a:ext>
            </a:extLst>
          </p:cNvPr>
          <p:cNvSpPr>
            <a:spLocks noGrp="1"/>
          </p:cNvSpPr>
          <p:nvPr>
            <p:ph idx="1"/>
          </p:nvPr>
        </p:nvSpPr>
        <p:spPr>
          <a:xfrm>
            <a:off x="1634835" y="3370973"/>
            <a:ext cx="8252721" cy="2888301"/>
          </a:xfrm>
        </p:spPr>
        <p:txBody>
          <a:bodyPr>
            <a:normAutofit/>
          </a:bodyPr>
          <a:lstStyle/>
          <a:p>
            <a:pPr>
              <a:lnSpc>
                <a:spcPct val="100000"/>
              </a:lnSpc>
            </a:pPr>
            <a:r>
              <a:rPr lang="en-US" b="1" dirty="0"/>
              <a:t>The Samaritan woman didn’t say, “I have just had the most incredible personal experience of my life.” She simply said, “Come, see a man.” </a:t>
            </a:r>
            <a:r>
              <a:rPr lang="en-US" dirty="0"/>
              <a:t>This is one of the best ways to present a personal testimony. Her testimony aroused curiosity, but the focus of her message was the person of Jesus.</a:t>
            </a:r>
          </a:p>
          <a:p>
            <a:pPr>
              <a:lnSpc>
                <a:spcPct val="100000"/>
              </a:lnSpc>
            </a:pPr>
            <a:endParaRPr lang="en-US" dirty="0"/>
          </a:p>
        </p:txBody>
      </p:sp>
    </p:spTree>
    <p:extLst>
      <p:ext uri="{BB962C8B-B14F-4D97-AF65-F5344CB8AC3E}">
        <p14:creationId xmlns:p14="http://schemas.microsoft.com/office/powerpoint/2010/main" val="4114884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sky, outdoor, mountain&#10;&#10;Description automatically generated">
            <a:extLst>
              <a:ext uri="{FF2B5EF4-FFF2-40B4-BE49-F238E27FC236}">
                <a16:creationId xmlns:a16="http://schemas.microsoft.com/office/drawing/2014/main" id="{1CD73245-25D7-9E43-9B30-C2C852DFC95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B9667B-DB44-C243-98E0-32445554C17D}"/>
              </a:ext>
            </a:extLst>
          </p:cNvPr>
          <p:cNvSpPr>
            <a:spLocks noGrp="1"/>
          </p:cNvSpPr>
          <p:nvPr>
            <p:ph idx="1"/>
          </p:nvPr>
        </p:nvSpPr>
        <p:spPr>
          <a:xfrm>
            <a:off x="7680014" y="665013"/>
            <a:ext cx="4075081" cy="5250873"/>
          </a:xfrm>
        </p:spPr>
        <p:txBody>
          <a:bodyPr>
            <a:normAutofit lnSpcReduction="10000"/>
          </a:bodyPr>
          <a:lstStyle/>
          <a:p>
            <a:pPr marL="0" indent="0" algn="ctr">
              <a:buNone/>
            </a:pPr>
            <a:r>
              <a:rPr lang="en-US" sz="2600" b="1" dirty="0"/>
              <a:t>We ourselves must see Jesus and focus on His Word before we ask others to come, see Him. </a:t>
            </a:r>
            <a:r>
              <a:rPr lang="en-US" sz="2600" dirty="0"/>
              <a:t>We must live out God’s Word. </a:t>
            </a:r>
            <a:endParaRPr lang="en-US" sz="2600" b="1" dirty="0"/>
          </a:p>
          <a:p>
            <a:pPr marL="0" indent="0" algn="ctr">
              <a:buNone/>
            </a:pPr>
            <a:endParaRPr lang="en-US" sz="2600" dirty="0"/>
          </a:p>
          <a:p>
            <a:pPr marL="0" indent="0" algn="ctr">
              <a:buNone/>
            </a:pPr>
            <a:r>
              <a:rPr lang="en-US" sz="2600" dirty="0">
                <a:solidFill>
                  <a:srgbClr val="C00000"/>
                </a:solidFill>
              </a:rPr>
              <a:t>“And because of His words, many more became believers” (v. 41).</a:t>
            </a:r>
          </a:p>
          <a:p>
            <a:pPr marL="0" indent="0" algn="ctr">
              <a:buNone/>
            </a:pPr>
            <a:endParaRPr lang="en-US" sz="2600" dirty="0"/>
          </a:p>
          <a:p>
            <a:pPr marL="0" indent="0" algn="ctr">
              <a:buNone/>
            </a:pPr>
            <a:r>
              <a:rPr lang="en-US" sz="2600" dirty="0">
                <a:latin typeface="Avenir Next" panose="020B0503020202020204" pitchFamily="34" charset="0"/>
              </a:rPr>
              <a:t>TO REACH OUR WORLD, </a:t>
            </a:r>
          </a:p>
          <a:p>
            <a:pPr marL="0" indent="0" algn="ctr">
              <a:buNone/>
            </a:pPr>
            <a:r>
              <a:rPr lang="en-US" sz="2600" b="1" dirty="0">
                <a:latin typeface="Avenir Next" panose="020B0503020202020204" pitchFamily="34" charset="0"/>
              </a:rPr>
              <a:t>WE NEED TO </a:t>
            </a:r>
          </a:p>
          <a:p>
            <a:pPr marL="0" indent="0" algn="ctr">
              <a:buNone/>
            </a:pPr>
            <a:r>
              <a:rPr lang="en-US" sz="2600" b="1" dirty="0">
                <a:solidFill>
                  <a:srgbClr val="121F65"/>
                </a:solidFill>
                <a:latin typeface="Avenir Next" panose="020B0503020202020204" pitchFamily="34" charset="0"/>
              </a:rPr>
              <a:t>FOCUS ON JESUS</a:t>
            </a:r>
            <a:r>
              <a:rPr lang="en-US" sz="2600" dirty="0">
                <a:solidFill>
                  <a:srgbClr val="121F65"/>
                </a:solidFill>
                <a:latin typeface="Avenir Next" panose="020B0503020202020204" pitchFamily="34" charset="0"/>
              </a:rPr>
              <a:t>.</a:t>
            </a:r>
          </a:p>
          <a:p>
            <a:pPr marL="0" indent="0" algn="ctr">
              <a:buNone/>
            </a:pPr>
            <a:endParaRPr lang="en-US" sz="2600" dirty="0"/>
          </a:p>
        </p:txBody>
      </p:sp>
    </p:spTree>
    <p:extLst>
      <p:ext uri="{BB962C8B-B14F-4D97-AF65-F5344CB8AC3E}">
        <p14:creationId xmlns:p14="http://schemas.microsoft.com/office/powerpoint/2010/main" val="1709570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40B6DD7-EC3C-714E-B778-F1D9245ACB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1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190A725-5357-CD48-9E8F-1EDC2BE84EDB}"/>
              </a:ext>
            </a:extLst>
          </p:cNvPr>
          <p:cNvSpPr>
            <a:spLocks noGrp="1"/>
          </p:cNvSpPr>
          <p:nvPr>
            <p:ph type="title"/>
          </p:nvPr>
        </p:nvSpPr>
        <p:spPr>
          <a:xfrm>
            <a:off x="598610" y="2288025"/>
            <a:ext cx="4204137" cy="1342754"/>
          </a:xfrm>
        </p:spPr>
        <p:txBody>
          <a:bodyPr>
            <a:normAutofit/>
          </a:bodyPr>
          <a:lstStyle/>
          <a:p>
            <a:pPr algn="ctr">
              <a:lnSpc>
                <a:spcPct val="100000"/>
              </a:lnSpc>
            </a:pPr>
            <a:r>
              <a:rPr lang="pt-BR" sz="2800" b="1" dirty="0">
                <a:solidFill>
                  <a:srgbClr val="C00000"/>
                </a:solidFill>
                <a:latin typeface="Avenir Next" panose="020B0503020202020204" pitchFamily="34" charset="0"/>
                <a:cs typeface="Cavolini" panose="03000502040302020204" pitchFamily="66" charset="0"/>
              </a:rPr>
              <a:t>“WHERE ARE YOU STAYING?”</a:t>
            </a:r>
            <a:endParaRPr lang="en-US" sz="2800" b="1" dirty="0">
              <a:solidFill>
                <a:srgbClr val="C00000"/>
              </a:solidFill>
              <a:latin typeface="Avenir Next" panose="020B0503020202020204" pitchFamily="34" charset="0"/>
              <a:cs typeface="Cavolini" panose="03000502040302020204" pitchFamily="66" charset="0"/>
            </a:endParaRPr>
          </a:p>
        </p:txBody>
      </p:sp>
      <p:cxnSp>
        <p:nvCxnSpPr>
          <p:cNvPr id="20" name="Straight Connector 11">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51D414A-BF38-7C4B-A092-D2BBE5B8A917}"/>
              </a:ext>
            </a:extLst>
          </p:cNvPr>
          <p:cNvSpPr>
            <a:spLocks noGrp="1"/>
          </p:cNvSpPr>
          <p:nvPr>
            <p:ph idx="1"/>
          </p:nvPr>
        </p:nvSpPr>
        <p:spPr>
          <a:xfrm>
            <a:off x="525516" y="3630779"/>
            <a:ext cx="9283502" cy="2905399"/>
          </a:xfrm>
        </p:spPr>
        <p:txBody>
          <a:bodyPr anchor="ctr">
            <a:noAutofit/>
          </a:bodyPr>
          <a:lstStyle/>
          <a:p>
            <a:pPr marL="0" indent="0">
              <a:lnSpc>
                <a:spcPct val="110000"/>
              </a:lnSpc>
              <a:buNone/>
            </a:pPr>
            <a:r>
              <a:rPr lang="en-US" sz="2200" dirty="0"/>
              <a:t>What did these two men want? Did they ask Him to preach His best evangelistic sermon or to give them a Bible study? Did they ask to see His ministerial credentials, or His seminary degree, or even His genealogical tree? No!</a:t>
            </a:r>
          </a:p>
          <a:p>
            <a:pPr marL="0" indent="0">
              <a:lnSpc>
                <a:spcPct val="110000"/>
              </a:lnSpc>
              <a:buNone/>
            </a:pPr>
            <a:r>
              <a:rPr lang="en-US" sz="2200" b="1" dirty="0"/>
              <a:t>“Where are you staying?” The disciples understood the best way to get to know someone is to spend time with that person, to ask questions, to hear stories, to be present with him in his own environment.</a:t>
            </a:r>
          </a:p>
          <a:p>
            <a:pPr>
              <a:lnSpc>
                <a:spcPct val="110000"/>
              </a:lnSpc>
            </a:pPr>
            <a:endParaRPr lang="en-US" sz="2400" dirty="0"/>
          </a:p>
        </p:txBody>
      </p:sp>
    </p:spTree>
    <p:extLst>
      <p:ext uri="{BB962C8B-B14F-4D97-AF65-F5344CB8AC3E}">
        <p14:creationId xmlns:p14="http://schemas.microsoft.com/office/powerpoint/2010/main" val="329825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7" name="Group 9">
            <a:extLst>
              <a:ext uri="{FF2B5EF4-FFF2-40B4-BE49-F238E27FC236}">
                <a16:creationId xmlns:a16="http://schemas.microsoft.com/office/drawing/2014/main" id="{A23D792D-D9F2-4EB4-ADE2-65A518DA648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25592A9C-8D2C-465B-A803-5CC96FD80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1">
              <a:extLst>
                <a:ext uri="{FF2B5EF4-FFF2-40B4-BE49-F238E27FC236}">
                  <a16:creationId xmlns:a16="http://schemas.microsoft.com/office/drawing/2014/main" id="{6B6D3DC2-5D3E-4BC5-AE58-2714933793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D06891CE-5B9C-4B9E-AA78-3A5E25434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30A59A7-1866-CA47-9BEC-4238AA9EF880}"/>
              </a:ext>
            </a:extLst>
          </p:cNvPr>
          <p:cNvSpPr>
            <a:spLocks noGrp="1"/>
          </p:cNvSpPr>
          <p:nvPr>
            <p:ph type="title"/>
          </p:nvPr>
        </p:nvSpPr>
        <p:spPr>
          <a:xfrm>
            <a:off x="457197" y="1676400"/>
            <a:ext cx="5320145" cy="3505200"/>
          </a:xfrm>
        </p:spPr>
        <p:txBody>
          <a:bodyPr anchor="t">
            <a:normAutofit/>
          </a:bodyPr>
          <a:lstStyle/>
          <a:p>
            <a:pPr algn="ctr"/>
            <a:br>
              <a:rPr lang="en-US" sz="4000" b="1" dirty="0">
                <a:solidFill>
                  <a:srgbClr val="002060"/>
                </a:solidFill>
                <a:latin typeface="Avenir Next" panose="020B0503020202020204" pitchFamily="34" charset="0"/>
              </a:rPr>
            </a:br>
            <a:r>
              <a:rPr lang="en-US" sz="4000" b="1" dirty="0">
                <a:solidFill>
                  <a:srgbClr val="002060"/>
                </a:solidFill>
                <a:latin typeface="Avenir Next" panose="020B0503020202020204" pitchFamily="34" charset="0"/>
              </a:rPr>
              <a:t>THE WORKING</a:t>
            </a:r>
            <a:br>
              <a:rPr lang="en-US" sz="4000" b="1" dirty="0">
                <a:solidFill>
                  <a:srgbClr val="002060"/>
                </a:solidFill>
                <a:latin typeface="Avenir Next" panose="020B0503020202020204" pitchFamily="34" charset="0"/>
              </a:rPr>
            </a:br>
            <a:r>
              <a:rPr lang="en-US" sz="4000" b="1" dirty="0">
                <a:solidFill>
                  <a:srgbClr val="002060"/>
                </a:solidFill>
                <a:latin typeface="Avenir Next" panose="020B0503020202020204" pitchFamily="34" charset="0"/>
              </a:rPr>
              <a:t> </a:t>
            </a:r>
            <a:r>
              <a:rPr lang="en-US" sz="4000" b="1" i="1" dirty="0">
                <a:solidFill>
                  <a:srgbClr val="002060"/>
                </a:solidFill>
                <a:latin typeface="Book Antiqua" panose="02040602050305030304" pitchFamily="18" charset="0"/>
              </a:rPr>
              <a:t>of a</a:t>
            </a:r>
            <a:r>
              <a:rPr lang="en-US" sz="4000" b="1" i="1" dirty="0">
                <a:solidFill>
                  <a:srgbClr val="002060"/>
                </a:solidFill>
                <a:latin typeface="Avenir Next" panose="020B0503020202020204" pitchFamily="34" charset="0"/>
              </a:rPr>
              <a:t> </a:t>
            </a:r>
            <a:r>
              <a:rPr lang="en-US" sz="4800" b="1" i="1" dirty="0">
                <a:solidFill>
                  <a:srgbClr val="002060"/>
                </a:solidFill>
                <a:latin typeface="Book Antiqua" panose="02040602050305030304" pitchFamily="18" charset="0"/>
              </a:rPr>
              <a:t>practical</a:t>
            </a:r>
            <a:br>
              <a:rPr lang="en-US" sz="4800" b="1" i="1" dirty="0">
                <a:solidFill>
                  <a:srgbClr val="002060"/>
                </a:solidFill>
                <a:latin typeface="Book Antiqua" panose="02040602050305030304" pitchFamily="18" charset="0"/>
              </a:rPr>
            </a:br>
            <a:r>
              <a:rPr lang="en-US" sz="4800" b="1" i="1" dirty="0">
                <a:solidFill>
                  <a:srgbClr val="002060"/>
                </a:solidFill>
                <a:latin typeface="Book Antiqua" panose="02040602050305030304" pitchFamily="18" charset="0"/>
              </a:rPr>
              <a:t> faith </a:t>
            </a:r>
            <a:br>
              <a:rPr lang="en-US" sz="4000" dirty="0">
                <a:solidFill>
                  <a:srgbClr val="002060"/>
                </a:solidFill>
                <a:latin typeface="Avenir Next" panose="020B0503020202020204" pitchFamily="34" charset="0"/>
              </a:rPr>
            </a:br>
            <a:endParaRPr lang="en-US" sz="4000" dirty="0">
              <a:solidFill>
                <a:srgbClr val="00206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09BCDB8B-1E0A-0446-ACA8-BDC519785359}"/>
              </a:ext>
            </a:extLst>
          </p:cNvPr>
          <p:cNvSpPr>
            <a:spLocks noGrp="1"/>
          </p:cNvSpPr>
          <p:nvPr>
            <p:ph idx="1"/>
          </p:nvPr>
        </p:nvSpPr>
        <p:spPr>
          <a:xfrm>
            <a:off x="5430985" y="1454727"/>
            <a:ext cx="5846621" cy="4197928"/>
          </a:xfrm>
        </p:spPr>
        <p:txBody>
          <a:bodyPr>
            <a:normAutofit lnSpcReduction="10000"/>
          </a:bodyPr>
          <a:lstStyle/>
          <a:p>
            <a:pPr marL="0" indent="0" algn="ctr">
              <a:lnSpc>
                <a:spcPct val="100000"/>
              </a:lnSpc>
              <a:buNone/>
            </a:pPr>
            <a:r>
              <a:rPr lang="en-US" sz="2400" b="1" dirty="0">
                <a:solidFill>
                  <a:schemeClr val="tx1">
                    <a:alpha val="55000"/>
                  </a:schemeClr>
                </a:solidFill>
                <a:latin typeface="+mj-lt"/>
              </a:rPr>
              <a:t>As soon as she had found the </a:t>
            </a:r>
            <a:r>
              <a:rPr lang="en-US" sz="2400" b="1" dirty="0" err="1">
                <a:solidFill>
                  <a:schemeClr val="tx1">
                    <a:alpha val="55000"/>
                  </a:schemeClr>
                </a:solidFill>
                <a:latin typeface="+mj-lt"/>
              </a:rPr>
              <a:t>Saviour</a:t>
            </a:r>
            <a:r>
              <a:rPr lang="en-US" sz="2400" b="1" dirty="0">
                <a:solidFill>
                  <a:schemeClr val="tx1">
                    <a:alpha val="55000"/>
                  </a:schemeClr>
                </a:solidFill>
                <a:latin typeface="+mj-lt"/>
              </a:rPr>
              <a:t> the Samaritan woman brought others to Him. </a:t>
            </a:r>
            <a:r>
              <a:rPr lang="en-US" sz="2400" b="1" dirty="0">
                <a:solidFill>
                  <a:srgbClr val="C00000">
                    <a:alpha val="55000"/>
                  </a:srgbClr>
                </a:solidFill>
                <a:latin typeface="+mj-lt"/>
              </a:rPr>
              <a:t>She proved herself a more effective missionary than His own disciples.</a:t>
            </a:r>
            <a:r>
              <a:rPr lang="en-US" sz="2400" b="1" dirty="0">
                <a:solidFill>
                  <a:schemeClr val="tx1">
                    <a:alpha val="55000"/>
                  </a:schemeClr>
                </a:solidFill>
                <a:latin typeface="+mj-lt"/>
              </a:rPr>
              <a:t> The disciples saw nothing in Samaria to indicate that it was an encouraging field. Their thoughts were fixed upon a great work to be done in the future. They did not see that right around them was a harvest to be gathered. But through the woman whom they despised, a whole </a:t>
            </a:r>
            <a:r>
              <a:rPr lang="en-US" sz="2400" b="1" dirty="0" err="1">
                <a:solidFill>
                  <a:schemeClr val="tx1">
                    <a:alpha val="55000"/>
                  </a:schemeClr>
                </a:solidFill>
                <a:latin typeface="+mj-lt"/>
              </a:rPr>
              <a:t>cityful</a:t>
            </a:r>
            <a:r>
              <a:rPr lang="en-US" sz="2400" b="1" dirty="0">
                <a:solidFill>
                  <a:schemeClr val="tx1">
                    <a:alpha val="55000"/>
                  </a:schemeClr>
                </a:solidFill>
                <a:latin typeface="+mj-lt"/>
              </a:rPr>
              <a:t> were brought to hear the </a:t>
            </a:r>
            <a:r>
              <a:rPr lang="en-US" sz="2400" b="1" dirty="0" err="1">
                <a:solidFill>
                  <a:schemeClr val="tx1">
                    <a:alpha val="55000"/>
                  </a:schemeClr>
                </a:solidFill>
                <a:latin typeface="+mj-lt"/>
              </a:rPr>
              <a:t>Saviour</a:t>
            </a:r>
            <a:r>
              <a:rPr lang="en-US" sz="2400" b="1" dirty="0">
                <a:solidFill>
                  <a:schemeClr val="tx1">
                    <a:alpha val="55000"/>
                  </a:schemeClr>
                </a:solidFill>
                <a:latin typeface="+mj-lt"/>
              </a:rPr>
              <a:t>. She carried the light at once to her countrymen.</a:t>
            </a:r>
          </a:p>
        </p:txBody>
      </p:sp>
    </p:spTree>
    <p:extLst>
      <p:ext uri="{BB962C8B-B14F-4D97-AF65-F5344CB8AC3E}">
        <p14:creationId xmlns:p14="http://schemas.microsoft.com/office/powerpoint/2010/main" val="2325808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D8C3AFD7-4CCE-484E-84C6-80FB3E3E2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67600" y="0"/>
            <a:ext cx="4724400" cy="6858000"/>
            <a:chOff x="7467600" y="0"/>
            <a:chExt cx="4724400" cy="6858000"/>
          </a:xfrm>
        </p:grpSpPr>
        <p:sp>
          <p:nvSpPr>
            <p:cNvPr id="11" name="Rectangle 10">
              <a:extLst>
                <a:ext uri="{FF2B5EF4-FFF2-40B4-BE49-F238E27FC236}">
                  <a16:creationId xmlns:a16="http://schemas.microsoft.com/office/drawing/2014/main" id="{490C807E-560D-4B1E-8911-1B0B4631F6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CCC1DF5-83E7-46A1-8737-18B5AA0F1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02114E49-C077-4083-B5C1-6A6E70F4D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7600" y="1"/>
            <a:ext cx="4724400" cy="6857999"/>
          </a:xfrm>
          <a:custGeom>
            <a:avLst/>
            <a:gdLst>
              <a:gd name="connsiteX0" fmla="*/ 0 w 4724400"/>
              <a:gd name="connsiteY0" fmla="*/ 6805948 h 6857999"/>
              <a:gd name="connsiteX1" fmla="*/ 15600 w 4724400"/>
              <a:gd name="connsiteY1" fmla="*/ 6813099 h 6857999"/>
              <a:gd name="connsiteX2" fmla="*/ 117632 w 4724400"/>
              <a:gd name="connsiteY2" fmla="*/ 6850060 h 6857999"/>
              <a:gd name="connsiteX3" fmla="*/ 146175 w 4724400"/>
              <a:gd name="connsiteY3" fmla="*/ 6857998 h 6857999"/>
              <a:gd name="connsiteX4" fmla="*/ 54597 w 4724400"/>
              <a:gd name="connsiteY4" fmla="*/ 6857998 h 6857999"/>
              <a:gd name="connsiteX5" fmla="*/ 0 w 4724400"/>
              <a:gd name="connsiteY5" fmla="*/ 6831490 h 6857999"/>
              <a:gd name="connsiteX6" fmla="*/ 0 w 4724400"/>
              <a:gd name="connsiteY6" fmla="*/ 6736157 h 6857999"/>
              <a:gd name="connsiteX7" fmla="*/ 114811 w 4724400"/>
              <a:gd name="connsiteY7" fmla="*/ 6784122 h 6857999"/>
              <a:gd name="connsiteX8" fmla="*/ 138159 w 4724400"/>
              <a:gd name="connsiteY8" fmla="*/ 6793465 h 6857999"/>
              <a:gd name="connsiteX9" fmla="*/ 270310 w 4724400"/>
              <a:gd name="connsiteY9" fmla="*/ 6840638 h 6857999"/>
              <a:gd name="connsiteX10" fmla="*/ 358932 w 4724400"/>
              <a:gd name="connsiteY10" fmla="*/ 6857999 h 6857999"/>
              <a:gd name="connsiteX11" fmla="*/ 228496 w 4724400"/>
              <a:gd name="connsiteY11" fmla="*/ 6857999 h 6857999"/>
              <a:gd name="connsiteX12" fmla="*/ 126481 w 4724400"/>
              <a:gd name="connsiteY12" fmla="*/ 6821149 h 6857999"/>
              <a:gd name="connsiteX13" fmla="*/ 103134 w 4724400"/>
              <a:gd name="connsiteY13" fmla="*/ 6811799 h 6857999"/>
              <a:gd name="connsiteX14" fmla="*/ 0 w 4724400"/>
              <a:gd name="connsiteY14" fmla="*/ 6767913 h 6857999"/>
              <a:gd name="connsiteX15" fmla="*/ 2460543 w 4724400"/>
              <a:gd name="connsiteY15" fmla="*/ 6515312 h 6857999"/>
              <a:gd name="connsiteX16" fmla="*/ 2286201 w 4724400"/>
              <a:gd name="connsiteY16" fmla="*/ 6525103 h 6857999"/>
              <a:gd name="connsiteX17" fmla="*/ 2110427 w 4724400"/>
              <a:gd name="connsiteY17" fmla="*/ 6532104 h 6857999"/>
              <a:gd name="connsiteX18" fmla="*/ 1956742 w 4724400"/>
              <a:gd name="connsiteY18" fmla="*/ 6528403 h 6857999"/>
              <a:gd name="connsiteX19" fmla="*/ 1534307 w 4724400"/>
              <a:gd name="connsiteY19" fmla="*/ 6560369 h 6857999"/>
              <a:gd name="connsiteX20" fmla="*/ 1454538 w 4724400"/>
              <a:gd name="connsiteY20" fmla="*/ 6591702 h 6857999"/>
              <a:gd name="connsiteX21" fmla="*/ 1619950 w 4724400"/>
              <a:gd name="connsiteY21" fmla="*/ 6599765 h 6857999"/>
              <a:gd name="connsiteX22" fmla="*/ 2044875 w 4724400"/>
              <a:gd name="connsiteY22" fmla="*/ 6563693 h 6857999"/>
              <a:gd name="connsiteX23" fmla="*/ 2460543 w 4724400"/>
              <a:gd name="connsiteY23" fmla="*/ 6515312 h 6857999"/>
              <a:gd name="connsiteX24" fmla="*/ 1883620 w 4724400"/>
              <a:gd name="connsiteY24" fmla="*/ 6459370 h 6857999"/>
              <a:gd name="connsiteX25" fmla="*/ 1532156 w 4724400"/>
              <a:gd name="connsiteY25" fmla="*/ 6529929 h 6857999"/>
              <a:gd name="connsiteX26" fmla="*/ 1958230 w 4724400"/>
              <a:gd name="connsiteY26" fmla="*/ 6498517 h 6857999"/>
              <a:gd name="connsiteX27" fmla="*/ 2110707 w 4724400"/>
              <a:gd name="connsiteY27" fmla="*/ 6502035 h 6857999"/>
              <a:gd name="connsiteX28" fmla="*/ 2285171 w 4724400"/>
              <a:gd name="connsiteY28" fmla="*/ 6495471 h 6857999"/>
              <a:gd name="connsiteX29" fmla="*/ 2385179 w 4724400"/>
              <a:gd name="connsiteY29" fmla="*/ 6489665 h 6857999"/>
              <a:gd name="connsiteX30" fmla="*/ 2227262 w 4724400"/>
              <a:gd name="connsiteY30" fmla="*/ 6473140 h 6857999"/>
              <a:gd name="connsiteX31" fmla="*/ 1883620 w 4724400"/>
              <a:gd name="connsiteY31" fmla="*/ 6459370 h 6857999"/>
              <a:gd name="connsiteX32" fmla="*/ 1611255 w 4724400"/>
              <a:gd name="connsiteY32" fmla="*/ 5884754 h 6857999"/>
              <a:gd name="connsiteX33" fmla="*/ 1357588 w 4724400"/>
              <a:gd name="connsiteY33" fmla="*/ 6496752 h 6857999"/>
              <a:gd name="connsiteX34" fmla="*/ 1611255 w 4724400"/>
              <a:gd name="connsiteY34" fmla="*/ 5884754 h 6857999"/>
              <a:gd name="connsiteX35" fmla="*/ 1646205 w 4724400"/>
              <a:gd name="connsiteY35" fmla="*/ 5883072 h 6857999"/>
              <a:gd name="connsiteX36" fmla="*/ 1387600 w 4724400"/>
              <a:gd name="connsiteY36" fmla="*/ 6494950 h 6857999"/>
              <a:gd name="connsiteX37" fmla="*/ 1646205 w 4724400"/>
              <a:gd name="connsiteY37" fmla="*/ 5883072 h 6857999"/>
              <a:gd name="connsiteX38" fmla="*/ 0 w 4724400"/>
              <a:gd name="connsiteY38" fmla="*/ 5845526 h 6857999"/>
              <a:gd name="connsiteX39" fmla="*/ 23370 w 4724400"/>
              <a:gd name="connsiteY39" fmla="*/ 5869422 h 6857999"/>
              <a:gd name="connsiteX40" fmla="*/ 321428 w 4724400"/>
              <a:gd name="connsiteY40" fmla="*/ 6212316 h 6857999"/>
              <a:gd name="connsiteX41" fmla="*/ 626000 w 4724400"/>
              <a:gd name="connsiteY41" fmla="*/ 6710671 h 6857999"/>
              <a:gd name="connsiteX42" fmla="*/ 661825 w 4724400"/>
              <a:gd name="connsiteY42" fmla="*/ 6854298 h 6857999"/>
              <a:gd name="connsiteX43" fmla="*/ 663298 w 4724400"/>
              <a:gd name="connsiteY43" fmla="*/ 6857998 h 6857999"/>
              <a:gd name="connsiteX44" fmla="*/ 431765 w 4724400"/>
              <a:gd name="connsiteY44" fmla="*/ 6857998 h 6857999"/>
              <a:gd name="connsiteX45" fmla="*/ 293576 w 4724400"/>
              <a:gd name="connsiteY45" fmla="*/ 6816656 h 6857999"/>
              <a:gd name="connsiteX46" fmla="*/ 134480 w 4724400"/>
              <a:gd name="connsiteY46" fmla="*/ 6760867 h 6857999"/>
              <a:gd name="connsiteX47" fmla="*/ 0 w 4724400"/>
              <a:gd name="connsiteY47" fmla="*/ 6714215 h 6857999"/>
              <a:gd name="connsiteX48" fmla="*/ 0 w 4724400"/>
              <a:gd name="connsiteY48" fmla="*/ 6683873 h 6857999"/>
              <a:gd name="connsiteX49" fmla="*/ 143737 w 4724400"/>
              <a:gd name="connsiteY49" fmla="*/ 6732821 h 6857999"/>
              <a:gd name="connsiteX50" fmla="*/ 488162 w 4724400"/>
              <a:gd name="connsiteY50" fmla="*/ 6842006 h 6857999"/>
              <a:gd name="connsiteX51" fmla="*/ 44855 w 4724400"/>
              <a:gd name="connsiteY51" fmla="*/ 6674734 h 6857999"/>
              <a:gd name="connsiteX52" fmla="*/ 0 w 4724400"/>
              <a:gd name="connsiteY52" fmla="*/ 6668575 h 6857999"/>
              <a:gd name="connsiteX53" fmla="*/ 0 w 4724400"/>
              <a:gd name="connsiteY53" fmla="*/ 6628217 h 6857999"/>
              <a:gd name="connsiteX54" fmla="*/ 144942 w 4724400"/>
              <a:gd name="connsiteY54" fmla="*/ 6657611 h 6857999"/>
              <a:gd name="connsiteX55" fmla="*/ 312446 w 4724400"/>
              <a:gd name="connsiteY55" fmla="*/ 6711283 h 6857999"/>
              <a:gd name="connsiteX56" fmla="*/ 477357 w 4724400"/>
              <a:gd name="connsiteY56" fmla="*/ 6799347 h 6857999"/>
              <a:gd name="connsiteX57" fmla="*/ 134228 w 4724400"/>
              <a:gd name="connsiteY57" fmla="*/ 6503934 h 6857999"/>
              <a:gd name="connsiteX58" fmla="*/ 0 w 4724400"/>
              <a:gd name="connsiteY58" fmla="*/ 6334256 h 6857999"/>
              <a:gd name="connsiteX59" fmla="*/ 0 w 4724400"/>
              <a:gd name="connsiteY59" fmla="*/ 6221686 h 6857999"/>
              <a:gd name="connsiteX60" fmla="*/ 113296 w 4724400"/>
              <a:gd name="connsiteY60" fmla="*/ 6402069 h 6857999"/>
              <a:gd name="connsiteX61" fmla="*/ 523262 w 4724400"/>
              <a:gd name="connsiteY61" fmla="*/ 6807025 h 6857999"/>
              <a:gd name="connsiteX62" fmla="*/ 404364 w 4724400"/>
              <a:gd name="connsiteY62" fmla="*/ 6649139 h 6857999"/>
              <a:gd name="connsiteX63" fmla="*/ 392074 w 4724400"/>
              <a:gd name="connsiteY63" fmla="*/ 6636358 h 6857999"/>
              <a:gd name="connsiteX64" fmla="*/ 77450 w 4724400"/>
              <a:gd name="connsiteY64" fmla="*/ 6260110 h 6857999"/>
              <a:gd name="connsiteX65" fmla="*/ 0 w 4724400"/>
              <a:gd name="connsiteY65" fmla="*/ 6163634 h 6857999"/>
              <a:gd name="connsiteX66" fmla="*/ 0 w 4724400"/>
              <a:gd name="connsiteY66" fmla="*/ 6117703 h 6857999"/>
              <a:gd name="connsiteX67" fmla="*/ 99669 w 4724400"/>
              <a:gd name="connsiteY67" fmla="*/ 6240461 h 6857999"/>
              <a:gd name="connsiteX68" fmla="*/ 412670 w 4724400"/>
              <a:gd name="connsiteY68" fmla="*/ 6615176 h 6857999"/>
              <a:gd name="connsiteX69" fmla="*/ 424960 w 4724400"/>
              <a:gd name="connsiteY69" fmla="*/ 6627949 h 6857999"/>
              <a:gd name="connsiteX70" fmla="*/ 504043 w 4724400"/>
              <a:gd name="connsiteY70" fmla="*/ 6718236 h 6857999"/>
              <a:gd name="connsiteX71" fmla="*/ 251759 w 4724400"/>
              <a:gd name="connsiteY71" fmla="*/ 6299011 h 6857999"/>
              <a:gd name="connsiteX72" fmla="*/ 21191 w 4724400"/>
              <a:gd name="connsiteY72" fmla="*/ 6033111 h 6857999"/>
              <a:gd name="connsiteX73" fmla="*/ 0 w 4724400"/>
              <a:gd name="connsiteY73" fmla="*/ 6012219 h 6857999"/>
              <a:gd name="connsiteX74" fmla="*/ 0 w 4724400"/>
              <a:gd name="connsiteY74" fmla="*/ 5971257 h 6857999"/>
              <a:gd name="connsiteX75" fmla="*/ 41571 w 4724400"/>
              <a:gd name="connsiteY75" fmla="*/ 6012292 h 6857999"/>
              <a:gd name="connsiteX76" fmla="*/ 273883 w 4724400"/>
              <a:gd name="connsiteY76" fmla="*/ 6279980 h 6857999"/>
              <a:gd name="connsiteX77" fmla="*/ 541341 w 4724400"/>
              <a:gd name="connsiteY77" fmla="*/ 6733560 h 6857999"/>
              <a:gd name="connsiteX78" fmla="*/ 531634 w 4724400"/>
              <a:gd name="connsiteY78" fmla="*/ 6610993 h 6857999"/>
              <a:gd name="connsiteX79" fmla="*/ 247554 w 4724400"/>
              <a:gd name="connsiteY79" fmla="*/ 6197148 h 6857999"/>
              <a:gd name="connsiteX80" fmla="*/ 33651 w 4724400"/>
              <a:gd name="connsiteY80" fmla="*/ 5957901 h 6857999"/>
              <a:gd name="connsiteX81" fmla="*/ 0 w 4724400"/>
              <a:gd name="connsiteY81" fmla="*/ 5925131 h 6857999"/>
              <a:gd name="connsiteX82" fmla="*/ 1656340 w 4724400"/>
              <a:gd name="connsiteY82" fmla="*/ 5825040 h 6857999"/>
              <a:gd name="connsiteX83" fmla="*/ 1653246 w 4724400"/>
              <a:gd name="connsiteY83" fmla="*/ 5829053 h 6857999"/>
              <a:gd name="connsiteX84" fmla="*/ 1655667 w 4724400"/>
              <a:gd name="connsiteY84" fmla="*/ 5829425 h 6857999"/>
              <a:gd name="connsiteX85" fmla="*/ 2630124 w 4724400"/>
              <a:gd name="connsiteY85" fmla="*/ 5591852 h 6857999"/>
              <a:gd name="connsiteX86" fmla="*/ 2177648 w 4724400"/>
              <a:gd name="connsiteY86" fmla="*/ 5630119 h 6857999"/>
              <a:gd name="connsiteX87" fmla="*/ 2076258 w 4724400"/>
              <a:gd name="connsiteY87" fmla="*/ 5650510 h 6857999"/>
              <a:gd name="connsiteX88" fmla="*/ 2214048 w 4724400"/>
              <a:gd name="connsiteY88" fmla="*/ 5629828 h 6857999"/>
              <a:gd name="connsiteX89" fmla="*/ 3090246 w 4724400"/>
              <a:gd name="connsiteY89" fmla="*/ 5601337 h 6857999"/>
              <a:gd name="connsiteX90" fmla="*/ 2834104 w 4724400"/>
              <a:gd name="connsiteY90" fmla="*/ 5598847 h 6857999"/>
              <a:gd name="connsiteX91" fmla="*/ 2782953 w 4724400"/>
              <a:gd name="connsiteY91" fmla="*/ 5595539 h 6857999"/>
              <a:gd name="connsiteX92" fmla="*/ 2630124 w 4724400"/>
              <a:gd name="connsiteY92" fmla="*/ 5591852 h 6857999"/>
              <a:gd name="connsiteX93" fmla="*/ 2751064 w 4724400"/>
              <a:gd name="connsiteY93" fmla="*/ 5525300 h 6857999"/>
              <a:gd name="connsiteX94" fmla="*/ 2618554 w 4724400"/>
              <a:gd name="connsiteY94" fmla="*/ 5525937 h 6857999"/>
              <a:gd name="connsiteX95" fmla="*/ 2311014 w 4724400"/>
              <a:gd name="connsiteY95" fmla="*/ 5550189 h 6857999"/>
              <a:gd name="connsiteX96" fmla="*/ 2134103 w 4724400"/>
              <a:gd name="connsiteY96" fmla="*/ 5605852 h 6857999"/>
              <a:gd name="connsiteX97" fmla="*/ 2174084 w 4724400"/>
              <a:gd name="connsiteY97" fmla="*/ 5600203 h 6857999"/>
              <a:gd name="connsiteX98" fmla="*/ 2785199 w 4724400"/>
              <a:gd name="connsiteY98" fmla="*/ 5564971 h 6857999"/>
              <a:gd name="connsiteX99" fmla="*/ 2836697 w 4724400"/>
              <a:gd name="connsiteY99" fmla="*/ 5568822 h 6857999"/>
              <a:gd name="connsiteX100" fmla="*/ 3066345 w 4724400"/>
              <a:gd name="connsiteY100" fmla="*/ 5573703 h 6857999"/>
              <a:gd name="connsiteX101" fmla="*/ 2978461 w 4724400"/>
              <a:gd name="connsiteY101" fmla="*/ 5555562 h 6857999"/>
              <a:gd name="connsiteX102" fmla="*/ 2893277 w 4724400"/>
              <a:gd name="connsiteY102" fmla="*/ 5538004 h 6857999"/>
              <a:gd name="connsiteX103" fmla="*/ 2751064 w 4724400"/>
              <a:gd name="connsiteY103" fmla="*/ 5525300 h 6857999"/>
              <a:gd name="connsiteX104" fmla="*/ 2636807 w 4724400"/>
              <a:gd name="connsiteY104" fmla="*/ 5458317 h 6857999"/>
              <a:gd name="connsiteX105" fmla="*/ 2236775 w 4724400"/>
              <a:gd name="connsiteY105" fmla="*/ 5536349 h 6857999"/>
              <a:gd name="connsiteX106" fmla="*/ 2306204 w 4724400"/>
              <a:gd name="connsiteY106" fmla="*/ 5519543 h 6857999"/>
              <a:gd name="connsiteX107" fmla="*/ 2619005 w 4724400"/>
              <a:gd name="connsiteY107" fmla="*/ 5494992 h 6857999"/>
              <a:gd name="connsiteX108" fmla="*/ 2899676 w 4724400"/>
              <a:gd name="connsiteY108" fmla="*/ 5507848 h 6857999"/>
              <a:gd name="connsiteX109" fmla="*/ 2986662 w 4724400"/>
              <a:gd name="connsiteY109" fmla="*/ 5525798 h 6857999"/>
              <a:gd name="connsiteX110" fmla="*/ 3101623 w 4724400"/>
              <a:gd name="connsiteY110" fmla="*/ 5547311 h 6857999"/>
              <a:gd name="connsiteX111" fmla="*/ 2636807 w 4724400"/>
              <a:gd name="connsiteY111" fmla="*/ 5458317 h 6857999"/>
              <a:gd name="connsiteX112" fmla="*/ 0 w 4724400"/>
              <a:gd name="connsiteY112" fmla="*/ 5142496 h 6857999"/>
              <a:gd name="connsiteX113" fmla="*/ 127996 w 4724400"/>
              <a:gd name="connsiteY113" fmla="*/ 5201004 h 6857999"/>
              <a:gd name="connsiteX114" fmla="*/ 661087 w 4724400"/>
              <a:gd name="connsiteY114" fmla="*/ 5790959 h 6857999"/>
              <a:gd name="connsiteX115" fmla="*/ 1029402 w 4724400"/>
              <a:gd name="connsiteY115" fmla="*/ 6204913 h 6857999"/>
              <a:gd name="connsiteX116" fmla="*/ 1046692 w 4724400"/>
              <a:gd name="connsiteY116" fmla="*/ 6015372 h 6857999"/>
              <a:gd name="connsiteX117" fmla="*/ 1024238 w 4724400"/>
              <a:gd name="connsiteY117" fmla="*/ 5336275 h 6857999"/>
              <a:gd name="connsiteX118" fmla="*/ 1138131 w 4724400"/>
              <a:gd name="connsiteY118" fmla="*/ 5600804 h 6857999"/>
              <a:gd name="connsiteX119" fmla="*/ 1127280 w 4724400"/>
              <a:gd name="connsiteY119" fmla="*/ 6039262 h 6857999"/>
              <a:gd name="connsiteX120" fmla="*/ 1026642 w 4724400"/>
              <a:gd name="connsiteY120" fmla="*/ 6792600 h 6857999"/>
              <a:gd name="connsiteX121" fmla="*/ 1327075 w 4724400"/>
              <a:gd name="connsiteY121" fmla="*/ 6590735 h 6857999"/>
              <a:gd name="connsiteX122" fmla="*/ 1332848 w 4724400"/>
              <a:gd name="connsiteY122" fmla="*/ 6581371 h 6857999"/>
              <a:gd name="connsiteX123" fmla="*/ 1320586 w 4724400"/>
              <a:gd name="connsiteY123" fmla="*/ 6572441 h 6857999"/>
              <a:gd name="connsiteX124" fmla="*/ 1669632 w 4724400"/>
              <a:gd name="connsiteY124" fmla="*/ 5665639 h 6857999"/>
              <a:gd name="connsiteX125" fmla="*/ 1749165 w 4724400"/>
              <a:gd name="connsiteY125" fmla="*/ 5696416 h 6857999"/>
              <a:gd name="connsiteX126" fmla="*/ 1502249 w 4724400"/>
              <a:gd name="connsiteY126" fmla="*/ 6466405 h 6857999"/>
              <a:gd name="connsiteX127" fmla="*/ 2238637 w 4724400"/>
              <a:gd name="connsiteY127" fmla="*/ 6419148 h 6857999"/>
              <a:gd name="connsiteX128" fmla="*/ 2642775 w 4724400"/>
              <a:gd name="connsiteY128" fmla="*/ 6563116 h 6857999"/>
              <a:gd name="connsiteX129" fmla="*/ 2628681 w 4724400"/>
              <a:gd name="connsiteY129" fmla="*/ 6578254 h 6857999"/>
              <a:gd name="connsiteX130" fmla="*/ 1600072 w 4724400"/>
              <a:gd name="connsiteY130" fmla="*/ 6648608 h 6857999"/>
              <a:gd name="connsiteX131" fmla="*/ 1391841 w 4724400"/>
              <a:gd name="connsiteY131" fmla="*/ 6641028 h 6857999"/>
              <a:gd name="connsiteX132" fmla="*/ 1389928 w 4724400"/>
              <a:gd name="connsiteY132" fmla="*/ 6641375 h 6857999"/>
              <a:gd name="connsiteX133" fmla="*/ 1380979 w 4724400"/>
              <a:gd name="connsiteY133" fmla="*/ 6643204 h 6857999"/>
              <a:gd name="connsiteX134" fmla="*/ 1108685 w 4724400"/>
              <a:gd name="connsiteY134" fmla="*/ 6824788 h 6857999"/>
              <a:gd name="connsiteX135" fmla="*/ 1051559 w 4724400"/>
              <a:gd name="connsiteY135" fmla="*/ 6857998 h 6857999"/>
              <a:gd name="connsiteX136" fmla="*/ 925940 w 4724400"/>
              <a:gd name="connsiteY136" fmla="*/ 6857998 h 6857999"/>
              <a:gd name="connsiteX137" fmla="*/ 949746 w 4724400"/>
              <a:gd name="connsiteY137" fmla="*/ 6745652 h 6857999"/>
              <a:gd name="connsiteX138" fmla="*/ 1017902 w 4724400"/>
              <a:gd name="connsiteY138" fmla="*/ 6308216 h 6857999"/>
              <a:gd name="connsiteX139" fmla="*/ 1012614 w 4724400"/>
              <a:gd name="connsiteY139" fmla="*/ 6302278 h 6857999"/>
              <a:gd name="connsiteX140" fmla="*/ 644615 w 4724400"/>
              <a:gd name="connsiteY140" fmla="*/ 5837768 h 6857999"/>
              <a:gd name="connsiteX141" fmla="*/ 627546 w 4724400"/>
              <a:gd name="connsiteY141" fmla="*/ 5831943 h 6857999"/>
              <a:gd name="connsiteX142" fmla="*/ 128963 w 4724400"/>
              <a:gd name="connsiteY142" fmla="*/ 5481226 h 6857999"/>
              <a:gd name="connsiteX143" fmla="*/ 0 w 4724400"/>
              <a:gd name="connsiteY143" fmla="*/ 5361850 h 6857999"/>
              <a:gd name="connsiteX144" fmla="*/ 0 w 4724400"/>
              <a:gd name="connsiteY144" fmla="*/ 5297634 h 6857999"/>
              <a:gd name="connsiteX145" fmla="*/ 40861 w 4724400"/>
              <a:gd name="connsiteY145" fmla="*/ 5333413 h 6857999"/>
              <a:gd name="connsiteX146" fmla="*/ 514278 w 4724400"/>
              <a:gd name="connsiteY146" fmla="*/ 5738345 h 6857999"/>
              <a:gd name="connsiteX147" fmla="*/ 337180 w 4724400"/>
              <a:gd name="connsiteY147" fmla="*/ 5572174 h 6857999"/>
              <a:gd name="connsiteX148" fmla="*/ 303564 w 4724400"/>
              <a:gd name="connsiteY148" fmla="*/ 5536908 h 6857999"/>
              <a:gd name="connsiteX149" fmla="*/ 88496 w 4724400"/>
              <a:gd name="connsiteY149" fmla="*/ 5343132 h 6857999"/>
              <a:gd name="connsiteX150" fmla="*/ 0 w 4724400"/>
              <a:gd name="connsiteY150" fmla="*/ 5277736 h 6857999"/>
              <a:gd name="connsiteX151" fmla="*/ 0 w 4724400"/>
              <a:gd name="connsiteY151" fmla="*/ 5241225 h 6857999"/>
              <a:gd name="connsiteX152" fmla="*/ 106479 w 4724400"/>
              <a:gd name="connsiteY152" fmla="*/ 5319780 h 6857999"/>
              <a:gd name="connsiteX153" fmla="*/ 324159 w 4724400"/>
              <a:gd name="connsiteY153" fmla="*/ 5515717 h 6857999"/>
              <a:gd name="connsiteX154" fmla="*/ 357680 w 4724400"/>
              <a:gd name="connsiteY154" fmla="*/ 5551608 h 6857999"/>
              <a:gd name="connsiteX155" fmla="*/ 514810 w 4724400"/>
              <a:gd name="connsiteY155" fmla="*/ 5702551 h 6857999"/>
              <a:gd name="connsiteX156" fmla="*/ 464808 w 4724400"/>
              <a:gd name="connsiteY156" fmla="*/ 5632736 h 6857999"/>
              <a:gd name="connsiteX157" fmla="*/ 416327 w 4724400"/>
              <a:gd name="connsiteY157" fmla="*/ 5565087 h 6857999"/>
              <a:gd name="connsiteX158" fmla="*/ 232232 w 4724400"/>
              <a:gd name="connsiteY158" fmla="*/ 5379904 h 6857999"/>
              <a:gd name="connsiteX159" fmla="*/ 2640 w 4724400"/>
              <a:gd name="connsiteY159" fmla="*/ 5200559 h 6857999"/>
              <a:gd name="connsiteX160" fmla="*/ 0 w 4724400"/>
              <a:gd name="connsiteY160" fmla="*/ 5199146 h 6857999"/>
              <a:gd name="connsiteX161" fmla="*/ 0 w 4724400"/>
              <a:gd name="connsiteY161" fmla="*/ 5164774 h 6857999"/>
              <a:gd name="connsiteX162" fmla="*/ 18363 w 4724400"/>
              <a:gd name="connsiteY162" fmla="*/ 5174783 h 6857999"/>
              <a:gd name="connsiteX163" fmla="*/ 251810 w 4724400"/>
              <a:gd name="connsiteY163" fmla="*/ 5357281 h 6857999"/>
              <a:gd name="connsiteX164" fmla="*/ 439563 w 4724400"/>
              <a:gd name="connsiteY164" fmla="*/ 5546863 h 6857999"/>
              <a:gd name="connsiteX165" fmla="*/ 489056 w 4724400"/>
              <a:gd name="connsiteY165" fmla="*/ 5615961 h 6857999"/>
              <a:gd name="connsiteX166" fmla="*/ 555845 w 4724400"/>
              <a:gd name="connsiteY166" fmla="*/ 5705642 h 6857999"/>
              <a:gd name="connsiteX167" fmla="*/ 287056 w 4724400"/>
              <a:gd name="connsiteY167" fmla="*/ 5341546 h 6857999"/>
              <a:gd name="connsiteX168" fmla="*/ 49874 w 4724400"/>
              <a:gd name="connsiteY168" fmla="*/ 5178238 h 6857999"/>
              <a:gd name="connsiteX169" fmla="*/ 0 w 4724400"/>
              <a:gd name="connsiteY169" fmla="*/ 5158623 h 6857999"/>
              <a:gd name="connsiteX170" fmla="*/ 4076694 w 4724400"/>
              <a:gd name="connsiteY170" fmla="*/ 4944364 h 6857999"/>
              <a:gd name="connsiteX171" fmla="*/ 4287610 w 4724400"/>
              <a:gd name="connsiteY171" fmla="*/ 5588157 h 6857999"/>
              <a:gd name="connsiteX172" fmla="*/ 4076694 w 4724400"/>
              <a:gd name="connsiteY172" fmla="*/ 4944364 h 6857999"/>
              <a:gd name="connsiteX173" fmla="*/ 4103808 w 4724400"/>
              <a:gd name="connsiteY173" fmla="*/ 4918599 h 6857999"/>
              <a:gd name="connsiteX174" fmla="*/ 4310650 w 4724400"/>
              <a:gd name="connsiteY174" fmla="*/ 5565760 h 6857999"/>
              <a:gd name="connsiteX175" fmla="*/ 4103808 w 4724400"/>
              <a:gd name="connsiteY175" fmla="*/ 4918599 h 6857999"/>
              <a:gd name="connsiteX176" fmla="*/ 4072554 w 4724400"/>
              <a:gd name="connsiteY176" fmla="*/ 4867303 h 6857999"/>
              <a:gd name="connsiteX177" fmla="*/ 4072780 w 4724400"/>
              <a:gd name="connsiteY177" fmla="*/ 4872526 h 6857999"/>
              <a:gd name="connsiteX178" fmla="*/ 4074990 w 4724400"/>
              <a:gd name="connsiteY178" fmla="*/ 4871112 h 6857999"/>
              <a:gd name="connsiteX179" fmla="*/ 3100062 w 4724400"/>
              <a:gd name="connsiteY179" fmla="*/ 4866948 h 6857999"/>
              <a:gd name="connsiteX180" fmla="*/ 2963625 w 4724400"/>
              <a:gd name="connsiteY180" fmla="*/ 4877568 h 6857999"/>
              <a:gd name="connsiteX181" fmla="*/ 2809956 w 4724400"/>
              <a:gd name="connsiteY181" fmla="*/ 4889247 h 6857999"/>
              <a:gd name="connsiteX182" fmla="*/ 2688275 w 4724400"/>
              <a:gd name="connsiteY182" fmla="*/ 4882769 h 6857999"/>
              <a:gd name="connsiteX183" fmla="*/ 2605133 w 4724400"/>
              <a:gd name="connsiteY183" fmla="*/ 4876924 h 6857999"/>
              <a:gd name="connsiteX184" fmla="*/ 2414900 w 4724400"/>
              <a:gd name="connsiteY184" fmla="*/ 4881330 h 6857999"/>
              <a:gd name="connsiteX185" fmla="*/ 2217605 w 4724400"/>
              <a:gd name="connsiteY185" fmla="*/ 4885650 h 6857999"/>
              <a:gd name="connsiteX186" fmla="*/ 2199332 w 4724400"/>
              <a:gd name="connsiteY186" fmla="*/ 4885075 h 6857999"/>
              <a:gd name="connsiteX187" fmla="*/ 2141062 w 4724400"/>
              <a:gd name="connsiteY187" fmla="*/ 4884027 h 6857999"/>
              <a:gd name="connsiteX188" fmla="*/ 2558630 w 4724400"/>
              <a:gd name="connsiteY188" fmla="*/ 4938088 h 6857999"/>
              <a:gd name="connsiteX189" fmla="*/ 3100062 w 4724400"/>
              <a:gd name="connsiteY189" fmla="*/ 4866948 h 6857999"/>
              <a:gd name="connsiteX190" fmla="*/ 2753415 w 4724400"/>
              <a:gd name="connsiteY190" fmla="*/ 4783657 h 6857999"/>
              <a:gd name="connsiteX191" fmla="*/ 2639521 w 4724400"/>
              <a:gd name="connsiteY191" fmla="*/ 4785091 h 6857999"/>
              <a:gd name="connsiteX192" fmla="*/ 2193068 w 4724400"/>
              <a:gd name="connsiteY192" fmla="*/ 4854595 h 6857999"/>
              <a:gd name="connsiteX193" fmla="*/ 2201931 w 4724400"/>
              <a:gd name="connsiteY193" fmla="*/ 4855057 h 6857999"/>
              <a:gd name="connsiteX194" fmla="*/ 2219654 w 4724400"/>
              <a:gd name="connsiteY194" fmla="*/ 4855986 h 6857999"/>
              <a:gd name="connsiteX195" fmla="*/ 2413690 w 4724400"/>
              <a:gd name="connsiteY195" fmla="*/ 4851445 h 6857999"/>
              <a:gd name="connsiteX196" fmla="*/ 2606832 w 4724400"/>
              <a:gd name="connsiteY196" fmla="*/ 4846715 h 6857999"/>
              <a:gd name="connsiteX197" fmla="*/ 2691769 w 4724400"/>
              <a:gd name="connsiteY197" fmla="*/ 4852935 h 6857999"/>
              <a:gd name="connsiteX198" fmla="*/ 2811106 w 4724400"/>
              <a:gd name="connsiteY198" fmla="*/ 4859393 h 6857999"/>
              <a:gd name="connsiteX199" fmla="*/ 2961520 w 4724400"/>
              <a:gd name="connsiteY199" fmla="*/ 4847493 h 6857999"/>
              <a:gd name="connsiteX200" fmla="*/ 3070965 w 4724400"/>
              <a:gd name="connsiteY200" fmla="*/ 4837270 h 6857999"/>
              <a:gd name="connsiteX201" fmla="*/ 2753415 w 4724400"/>
              <a:gd name="connsiteY201" fmla="*/ 4783657 h 6857999"/>
              <a:gd name="connsiteX202" fmla="*/ 2389654 w 4724400"/>
              <a:gd name="connsiteY202" fmla="*/ 4275904 h 6857999"/>
              <a:gd name="connsiteX203" fmla="*/ 1522266 w 4724400"/>
              <a:gd name="connsiteY203" fmla="*/ 4472742 h 6857999"/>
              <a:gd name="connsiteX204" fmla="*/ 1464014 w 4724400"/>
              <a:gd name="connsiteY204" fmla="*/ 4498508 h 6857999"/>
              <a:gd name="connsiteX205" fmla="*/ 1376111 w 4724400"/>
              <a:gd name="connsiteY205" fmla="*/ 4536334 h 6857999"/>
              <a:gd name="connsiteX206" fmla="*/ 1498493 w 4724400"/>
              <a:gd name="connsiteY206" fmla="*/ 4502509 h 6857999"/>
              <a:gd name="connsiteX207" fmla="*/ 1831627 w 4724400"/>
              <a:gd name="connsiteY207" fmla="*/ 4454994 h 6857999"/>
              <a:gd name="connsiteX208" fmla="*/ 2389654 w 4724400"/>
              <a:gd name="connsiteY208" fmla="*/ 4275904 h 6857999"/>
              <a:gd name="connsiteX209" fmla="*/ 2147582 w 4724400"/>
              <a:gd name="connsiteY209" fmla="*/ 4220499 h 6857999"/>
              <a:gd name="connsiteX210" fmla="*/ 1556088 w 4724400"/>
              <a:gd name="connsiteY210" fmla="*/ 4425819 h 6857999"/>
              <a:gd name="connsiteX211" fmla="*/ 2346927 w 4724400"/>
              <a:gd name="connsiteY211" fmla="*/ 4248048 h 6857999"/>
              <a:gd name="connsiteX212" fmla="*/ 2147582 w 4724400"/>
              <a:gd name="connsiteY212" fmla="*/ 4220499 h 6857999"/>
              <a:gd name="connsiteX213" fmla="*/ 1790494 w 4724400"/>
              <a:gd name="connsiteY213" fmla="*/ 3958602 h 6857999"/>
              <a:gd name="connsiteX214" fmla="*/ 1059112 w 4724400"/>
              <a:gd name="connsiteY214" fmla="*/ 4119804 h 6857999"/>
              <a:gd name="connsiteX215" fmla="*/ 1790494 w 4724400"/>
              <a:gd name="connsiteY215" fmla="*/ 3958602 h 6857999"/>
              <a:gd name="connsiteX216" fmla="*/ 3757613 w 4724400"/>
              <a:gd name="connsiteY216" fmla="*/ 3936722 h 6857999"/>
              <a:gd name="connsiteX217" fmla="*/ 3715314 w 4724400"/>
              <a:gd name="connsiteY217" fmla="*/ 4196771 h 6857999"/>
              <a:gd name="connsiteX218" fmla="*/ 3631611 w 4724400"/>
              <a:gd name="connsiteY218" fmla="*/ 4613594 h 6857999"/>
              <a:gd name="connsiteX219" fmla="*/ 3596909 w 4724400"/>
              <a:gd name="connsiteY219" fmla="*/ 4707830 h 6857999"/>
              <a:gd name="connsiteX220" fmla="*/ 3581749 w 4724400"/>
              <a:gd name="connsiteY220" fmla="*/ 4747418 h 6857999"/>
              <a:gd name="connsiteX221" fmla="*/ 3510660 w 4724400"/>
              <a:gd name="connsiteY221" fmla="*/ 4966094 h 6857999"/>
              <a:gd name="connsiteX222" fmla="*/ 3757613 w 4724400"/>
              <a:gd name="connsiteY222" fmla="*/ 3936722 h 6857999"/>
              <a:gd name="connsiteX223" fmla="*/ 1701387 w 4724400"/>
              <a:gd name="connsiteY223" fmla="*/ 3919232 h 6857999"/>
              <a:gd name="connsiteX224" fmla="*/ 1136310 w 4724400"/>
              <a:gd name="connsiteY224" fmla="*/ 4068895 h 6857999"/>
              <a:gd name="connsiteX225" fmla="*/ 1784782 w 4724400"/>
              <a:gd name="connsiteY225" fmla="*/ 3927759 h 6857999"/>
              <a:gd name="connsiteX226" fmla="*/ 1701387 w 4724400"/>
              <a:gd name="connsiteY226" fmla="*/ 3919232 h 6857999"/>
              <a:gd name="connsiteX227" fmla="*/ 3733405 w 4724400"/>
              <a:gd name="connsiteY227" fmla="*/ 3900089 h 6857999"/>
              <a:gd name="connsiteX228" fmla="*/ 3500832 w 4724400"/>
              <a:gd name="connsiteY228" fmla="*/ 4885010 h 6857999"/>
              <a:gd name="connsiteX229" fmla="*/ 3552367 w 4724400"/>
              <a:gd name="connsiteY229" fmla="*/ 4735553 h 6857999"/>
              <a:gd name="connsiteX230" fmla="*/ 3567525 w 4724400"/>
              <a:gd name="connsiteY230" fmla="*/ 4695966 h 6857999"/>
              <a:gd name="connsiteX231" fmla="*/ 3602372 w 4724400"/>
              <a:gd name="connsiteY231" fmla="*/ 4603168 h 6857999"/>
              <a:gd name="connsiteX232" fmla="*/ 3684639 w 4724400"/>
              <a:gd name="connsiteY232" fmla="*/ 4192628 h 6857999"/>
              <a:gd name="connsiteX233" fmla="*/ 3733405 w 4724400"/>
              <a:gd name="connsiteY233" fmla="*/ 3900089 h 6857999"/>
              <a:gd name="connsiteX234" fmla="*/ 2800959 w 4724400"/>
              <a:gd name="connsiteY234" fmla="*/ 3871054 h 6857999"/>
              <a:gd name="connsiteX235" fmla="*/ 3026569 w 4724400"/>
              <a:gd name="connsiteY235" fmla="*/ 4520780 h 6857999"/>
              <a:gd name="connsiteX236" fmla="*/ 2889061 w 4724400"/>
              <a:gd name="connsiteY236" fmla="*/ 4157302 h 6857999"/>
              <a:gd name="connsiteX237" fmla="*/ 2800959 w 4724400"/>
              <a:gd name="connsiteY237" fmla="*/ 3871054 h 6857999"/>
              <a:gd name="connsiteX238" fmla="*/ 2809929 w 4724400"/>
              <a:gd name="connsiteY238" fmla="*/ 3701307 h 6857999"/>
              <a:gd name="connsiteX239" fmla="*/ 2809197 w 4724400"/>
              <a:gd name="connsiteY239" fmla="*/ 3708672 h 6857999"/>
              <a:gd name="connsiteX240" fmla="*/ 2918306 w 4724400"/>
              <a:gd name="connsiteY240" fmla="*/ 4147031 h 6857999"/>
              <a:gd name="connsiteX241" fmla="*/ 3068858 w 4724400"/>
              <a:gd name="connsiteY241" fmla="*/ 4544310 h 6857999"/>
              <a:gd name="connsiteX242" fmla="*/ 2968879 w 4724400"/>
              <a:gd name="connsiteY242" fmla="*/ 4144570 h 6857999"/>
              <a:gd name="connsiteX243" fmla="*/ 2809929 w 4724400"/>
              <a:gd name="connsiteY243" fmla="*/ 3701307 h 6857999"/>
              <a:gd name="connsiteX244" fmla="*/ 1867196 w 4724400"/>
              <a:gd name="connsiteY244" fmla="*/ 3456584 h 6857999"/>
              <a:gd name="connsiteX245" fmla="*/ 2183970 w 4724400"/>
              <a:gd name="connsiteY245" fmla="*/ 3826505 h 6857999"/>
              <a:gd name="connsiteX246" fmla="*/ 1867196 w 4724400"/>
              <a:gd name="connsiteY246" fmla="*/ 3456584 h 6857999"/>
              <a:gd name="connsiteX247" fmla="*/ 2322880 w 4724400"/>
              <a:gd name="connsiteY247" fmla="*/ 3078533 h 6857999"/>
              <a:gd name="connsiteX248" fmla="*/ 2295695 w 4724400"/>
              <a:gd name="connsiteY248" fmla="*/ 3245370 h 6857999"/>
              <a:gd name="connsiteX249" fmla="*/ 2268858 w 4724400"/>
              <a:gd name="connsiteY249" fmla="*/ 3758413 h 6857999"/>
              <a:gd name="connsiteX250" fmla="*/ 2295899 w 4724400"/>
              <a:gd name="connsiteY250" fmla="*/ 3528057 h 6857999"/>
              <a:gd name="connsiteX251" fmla="*/ 2326306 w 4724400"/>
              <a:gd name="connsiteY251" fmla="*/ 3231157 h 6857999"/>
              <a:gd name="connsiteX252" fmla="*/ 2324274 w 4724400"/>
              <a:gd name="connsiteY252" fmla="*/ 3142788 h 6857999"/>
              <a:gd name="connsiteX253" fmla="*/ 2322880 w 4724400"/>
              <a:gd name="connsiteY253" fmla="*/ 3078533 h 6857999"/>
              <a:gd name="connsiteX254" fmla="*/ 912797 w 4724400"/>
              <a:gd name="connsiteY254" fmla="*/ 2896659 h 6857999"/>
              <a:gd name="connsiteX255" fmla="*/ 1167201 w 4724400"/>
              <a:gd name="connsiteY255" fmla="*/ 3304169 h 6857999"/>
              <a:gd name="connsiteX256" fmla="*/ 1503848 w 4724400"/>
              <a:gd name="connsiteY256" fmla="*/ 3675946 h 6857999"/>
              <a:gd name="connsiteX257" fmla="*/ 1353091 w 4724400"/>
              <a:gd name="connsiteY257" fmla="*/ 3486482 h 6857999"/>
              <a:gd name="connsiteX258" fmla="*/ 1340012 w 4724400"/>
              <a:gd name="connsiteY258" fmla="*/ 3467256 h 6857999"/>
              <a:gd name="connsiteX259" fmla="*/ 1089196 w 4724400"/>
              <a:gd name="connsiteY259" fmla="*/ 3116474 h 6857999"/>
              <a:gd name="connsiteX260" fmla="*/ 959418 w 4724400"/>
              <a:gd name="connsiteY260" fmla="*/ 2948853 h 6857999"/>
              <a:gd name="connsiteX261" fmla="*/ 912797 w 4724400"/>
              <a:gd name="connsiteY261" fmla="*/ 2896659 h 6857999"/>
              <a:gd name="connsiteX262" fmla="*/ 2363420 w 4724400"/>
              <a:gd name="connsiteY262" fmla="*/ 2871730 h 6857999"/>
              <a:gd name="connsiteX263" fmla="*/ 2360107 w 4724400"/>
              <a:gd name="connsiteY263" fmla="*/ 2915231 h 6857999"/>
              <a:gd name="connsiteX264" fmla="*/ 2353099 w 4724400"/>
              <a:gd name="connsiteY264" fmla="*/ 3051540 h 6857999"/>
              <a:gd name="connsiteX265" fmla="*/ 2354925 w 4724400"/>
              <a:gd name="connsiteY265" fmla="*/ 3140814 h 6857999"/>
              <a:gd name="connsiteX266" fmla="*/ 2357104 w 4724400"/>
              <a:gd name="connsiteY266" fmla="*/ 3230628 h 6857999"/>
              <a:gd name="connsiteX267" fmla="*/ 2326221 w 4724400"/>
              <a:gd name="connsiteY267" fmla="*/ 3531652 h 6857999"/>
              <a:gd name="connsiteX268" fmla="*/ 2299836 w 4724400"/>
              <a:gd name="connsiteY268" fmla="*/ 3750864 h 6857999"/>
              <a:gd name="connsiteX269" fmla="*/ 2346877 w 4724400"/>
              <a:gd name="connsiteY269" fmla="*/ 3662531 h 6857999"/>
              <a:gd name="connsiteX270" fmla="*/ 2363420 w 4724400"/>
              <a:gd name="connsiteY270" fmla="*/ 2871730 h 6857999"/>
              <a:gd name="connsiteX271" fmla="*/ 912921 w 4724400"/>
              <a:gd name="connsiteY271" fmla="*/ 2850596 h 6857999"/>
              <a:gd name="connsiteX272" fmla="*/ 983846 w 4724400"/>
              <a:gd name="connsiteY272" fmla="*/ 2928627 h 6857999"/>
              <a:gd name="connsiteX273" fmla="*/ 1114669 w 4724400"/>
              <a:gd name="connsiteY273" fmla="*/ 3097880 h 6857999"/>
              <a:gd name="connsiteX274" fmla="*/ 1366183 w 4724400"/>
              <a:gd name="connsiteY274" fmla="*/ 3449753 h 6857999"/>
              <a:gd name="connsiteX275" fmla="*/ 1379263 w 4724400"/>
              <a:gd name="connsiteY275" fmla="*/ 3468981 h 6857999"/>
              <a:gd name="connsiteX276" fmla="*/ 1492446 w 4724400"/>
              <a:gd name="connsiteY276" fmla="*/ 3620389 h 6857999"/>
              <a:gd name="connsiteX277" fmla="*/ 912921 w 4724400"/>
              <a:gd name="connsiteY277" fmla="*/ 2850596 h 6857999"/>
              <a:gd name="connsiteX278" fmla="*/ 2386551 w 4724400"/>
              <a:gd name="connsiteY278" fmla="*/ 2642862 h 6857999"/>
              <a:gd name="connsiteX279" fmla="*/ 2403741 w 4724400"/>
              <a:gd name="connsiteY279" fmla="*/ 2659697 h 6857999"/>
              <a:gd name="connsiteX280" fmla="*/ 2499078 w 4724400"/>
              <a:gd name="connsiteY280" fmla="*/ 3423399 h 6857999"/>
              <a:gd name="connsiteX281" fmla="*/ 2413232 w 4724400"/>
              <a:gd name="connsiteY281" fmla="*/ 3700562 h 6857999"/>
              <a:gd name="connsiteX282" fmla="*/ 2428424 w 4724400"/>
              <a:gd name="connsiteY282" fmla="*/ 4178295 h 6857999"/>
              <a:gd name="connsiteX283" fmla="*/ 2927779 w 4724400"/>
              <a:gd name="connsiteY283" fmla="*/ 4531843 h 6857999"/>
              <a:gd name="connsiteX284" fmla="*/ 2758380 w 4724400"/>
              <a:gd name="connsiteY284" fmla="*/ 3561061 h 6857999"/>
              <a:gd name="connsiteX285" fmla="*/ 2846610 w 4724400"/>
              <a:gd name="connsiteY285" fmla="*/ 3538353 h 6857999"/>
              <a:gd name="connsiteX286" fmla="*/ 3106063 w 4724400"/>
              <a:gd name="connsiteY286" fmla="*/ 4271430 h 6857999"/>
              <a:gd name="connsiteX287" fmla="*/ 3116136 w 4724400"/>
              <a:gd name="connsiteY287" fmla="*/ 4688819 h 6857999"/>
              <a:gd name="connsiteX288" fmla="*/ 3412872 w 4724400"/>
              <a:gd name="connsiteY288" fmla="*/ 4966558 h 6857999"/>
              <a:gd name="connsiteX289" fmla="*/ 3763612 w 4724400"/>
              <a:gd name="connsiteY289" fmla="*/ 3645474 h 6857999"/>
              <a:gd name="connsiteX290" fmla="*/ 3850165 w 4724400"/>
              <a:gd name="connsiteY290" fmla="*/ 3638405 h 6857999"/>
              <a:gd name="connsiteX291" fmla="*/ 3515311 w 4724400"/>
              <a:gd name="connsiteY291" fmla="*/ 5051260 h 6857999"/>
              <a:gd name="connsiteX292" fmla="*/ 3501147 w 4724400"/>
              <a:gd name="connsiteY292" fmla="*/ 5059552 h 6857999"/>
              <a:gd name="connsiteX293" fmla="*/ 3790420 w 4724400"/>
              <a:gd name="connsiteY293" fmla="*/ 5401078 h 6857999"/>
              <a:gd name="connsiteX294" fmla="*/ 4221141 w 4724400"/>
              <a:gd name="connsiteY294" fmla="*/ 6045312 h 6857999"/>
              <a:gd name="connsiteX295" fmla="*/ 4326825 w 4724400"/>
              <a:gd name="connsiteY295" fmla="*/ 5681109 h 6857999"/>
              <a:gd name="connsiteX296" fmla="*/ 4325127 w 4724400"/>
              <a:gd name="connsiteY296" fmla="*/ 5669934 h 6857999"/>
              <a:gd name="connsiteX297" fmla="*/ 4309144 w 4724400"/>
              <a:gd name="connsiteY297" fmla="*/ 5671723 h 6857999"/>
              <a:gd name="connsiteX298" fmla="*/ 3974946 w 4724400"/>
              <a:gd name="connsiteY298" fmla="*/ 4736592 h 6857999"/>
              <a:gd name="connsiteX299" fmla="*/ 4060171 w 4724400"/>
              <a:gd name="connsiteY299" fmla="*/ 4704317 h 6857999"/>
              <a:gd name="connsiteX300" fmla="*/ 4383942 w 4724400"/>
              <a:gd name="connsiteY300" fmla="*/ 5463703 h 6857999"/>
              <a:gd name="connsiteX301" fmla="*/ 4654905 w 4724400"/>
              <a:gd name="connsiteY301" fmla="*/ 5156948 h 6857999"/>
              <a:gd name="connsiteX302" fmla="*/ 4724400 w 4724400"/>
              <a:gd name="connsiteY302" fmla="*/ 5098975 h 6857999"/>
              <a:gd name="connsiteX303" fmla="*/ 4724400 w 4724400"/>
              <a:gd name="connsiteY303" fmla="*/ 5160063 h 6857999"/>
              <a:gd name="connsiteX304" fmla="*/ 4687505 w 4724400"/>
              <a:gd name="connsiteY304" fmla="*/ 5191181 h 6857999"/>
              <a:gd name="connsiteX305" fmla="*/ 4451303 w 4724400"/>
              <a:gd name="connsiteY305" fmla="*/ 5491132 h 6857999"/>
              <a:gd name="connsiteX306" fmla="*/ 4599954 w 4724400"/>
              <a:gd name="connsiteY306" fmla="*/ 5317498 h 6857999"/>
              <a:gd name="connsiteX307" fmla="*/ 4724400 w 4724400"/>
              <a:gd name="connsiteY307" fmla="*/ 5211392 h 6857999"/>
              <a:gd name="connsiteX308" fmla="*/ 4724400 w 4724400"/>
              <a:gd name="connsiteY308" fmla="*/ 5251559 h 6857999"/>
              <a:gd name="connsiteX309" fmla="*/ 4619898 w 4724400"/>
              <a:gd name="connsiteY309" fmla="*/ 5340764 h 6857999"/>
              <a:gd name="connsiteX310" fmla="*/ 4473735 w 4724400"/>
              <a:gd name="connsiteY310" fmla="*/ 5512809 h 6857999"/>
              <a:gd name="connsiteX311" fmla="*/ 4430539 w 4724400"/>
              <a:gd name="connsiteY311" fmla="*/ 5592553 h 6857999"/>
              <a:gd name="connsiteX312" fmla="*/ 4569759 w 4724400"/>
              <a:gd name="connsiteY312" fmla="*/ 5482816 h 6857999"/>
              <a:gd name="connsiteX313" fmla="*/ 4724400 w 4724400"/>
              <a:gd name="connsiteY313" fmla="*/ 5330891 h 6857999"/>
              <a:gd name="connsiteX314" fmla="*/ 4724400 w 4724400"/>
              <a:gd name="connsiteY314" fmla="*/ 5402912 h 6857999"/>
              <a:gd name="connsiteX315" fmla="*/ 4586888 w 4724400"/>
              <a:gd name="connsiteY315" fmla="*/ 5533939 h 6857999"/>
              <a:gd name="connsiteX316" fmla="*/ 4413377 w 4724400"/>
              <a:gd name="connsiteY316" fmla="*/ 5674040 h 6857999"/>
              <a:gd name="connsiteX317" fmla="*/ 4412066 w 4724400"/>
              <a:gd name="connsiteY317" fmla="*/ 5675644 h 6857999"/>
              <a:gd name="connsiteX318" fmla="*/ 4406074 w 4724400"/>
              <a:gd name="connsiteY318" fmla="*/ 5683306 h 6857999"/>
              <a:gd name="connsiteX319" fmla="*/ 4271008 w 4724400"/>
              <a:gd name="connsiteY319" fmla="*/ 6118417 h 6857999"/>
              <a:gd name="connsiteX320" fmla="*/ 4265220 w 4724400"/>
              <a:gd name="connsiteY320" fmla="*/ 6125184 h 6857999"/>
              <a:gd name="connsiteX321" fmla="*/ 4590463 w 4724400"/>
              <a:gd name="connsiteY321" fmla="*/ 6805045 h 6857999"/>
              <a:gd name="connsiteX322" fmla="*/ 4610122 w 4724400"/>
              <a:gd name="connsiteY322" fmla="*/ 6857999 h 6857999"/>
              <a:gd name="connsiteX323" fmla="*/ 4513231 w 4724400"/>
              <a:gd name="connsiteY323" fmla="*/ 6857999 h 6857999"/>
              <a:gd name="connsiteX324" fmla="*/ 4374770 w 4724400"/>
              <a:gd name="connsiteY324" fmla="*/ 6532596 h 6857999"/>
              <a:gd name="connsiteX325" fmla="*/ 4339518 w 4724400"/>
              <a:gd name="connsiteY325" fmla="*/ 6461642 h 6857999"/>
              <a:gd name="connsiteX326" fmla="*/ 3884810 w 4724400"/>
              <a:gd name="connsiteY326" fmla="*/ 5682534 h 6857999"/>
              <a:gd name="connsiteX327" fmla="*/ 3876498 w 4724400"/>
              <a:gd name="connsiteY327" fmla="*/ 5681717 h 6857999"/>
              <a:gd name="connsiteX328" fmla="*/ 3263209 w 4724400"/>
              <a:gd name="connsiteY328" fmla="*/ 5585749 h 6857999"/>
              <a:gd name="connsiteX329" fmla="*/ 3245450 w 4724400"/>
              <a:gd name="connsiteY329" fmla="*/ 5593271 h 6857999"/>
              <a:gd name="connsiteX330" fmla="*/ 1952592 w 4724400"/>
              <a:gd name="connsiteY330" fmla="*/ 5692050 h 6857999"/>
              <a:gd name="connsiteX331" fmla="*/ 1936466 w 4724400"/>
              <a:gd name="connsiteY331" fmla="*/ 5671708 h 6857999"/>
              <a:gd name="connsiteX332" fmla="*/ 3244709 w 4724400"/>
              <a:gd name="connsiteY332" fmla="*/ 5538562 h 6857999"/>
              <a:gd name="connsiteX333" fmla="*/ 3823886 w 4724400"/>
              <a:gd name="connsiteY333" fmla="*/ 5595804 h 6857999"/>
              <a:gd name="connsiteX334" fmla="*/ 3709024 w 4724400"/>
              <a:gd name="connsiteY334" fmla="*/ 5439340 h 6857999"/>
              <a:gd name="connsiteX335" fmla="*/ 3198362 w 4724400"/>
              <a:gd name="connsiteY335" fmla="*/ 4874588 h 6857999"/>
              <a:gd name="connsiteX336" fmla="*/ 3179417 w 4724400"/>
              <a:gd name="connsiteY336" fmla="*/ 4879047 h 6857999"/>
              <a:gd name="connsiteX337" fmla="*/ 2639496 w 4724400"/>
              <a:gd name="connsiteY337" fmla="*/ 4989072 h 6857999"/>
              <a:gd name="connsiteX338" fmla="*/ 1972353 w 4724400"/>
              <a:gd name="connsiteY338" fmla="*/ 4909921 h 6857999"/>
              <a:gd name="connsiteX339" fmla="*/ 2002679 w 4724400"/>
              <a:gd name="connsiteY339" fmla="*/ 4872131 h 6857999"/>
              <a:gd name="connsiteX340" fmla="*/ 3097424 w 4724400"/>
              <a:gd name="connsiteY340" fmla="*/ 4781269 h 6857999"/>
              <a:gd name="connsiteX341" fmla="*/ 2454890 w 4724400"/>
              <a:gd name="connsiteY341" fmla="*/ 4287833 h 6857999"/>
              <a:gd name="connsiteX342" fmla="*/ 2452881 w 4724400"/>
              <a:gd name="connsiteY342" fmla="*/ 4288346 h 6857999"/>
              <a:gd name="connsiteX343" fmla="*/ 2448527 w 4724400"/>
              <a:gd name="connsiteY343" fmla="*/ 4288836 h 6857999"/>
              <a:gd name="connsiteX344" fmla="*/ 2323525 w 4724400"/>
              <a:gd name="connsiteY344" fmla="*/ 4367248 h 6857999"/>
              <a:gd name="connsiteX345" fmla="*/ 2060764 w 4724400"/>
              <a:gd name="connsiteY345" fmla="*/ 4451767 h 6857999"/>
              <a:gd name="connsiteX346" fmla="*/ 1162250 w 4724400"/>
              <a:gd name="connsiteY346" fmla="*/ 4613329 h 6857999"/>
              <a:gd name="connsiteX347" fmla="*/ 1132639 w 4724400"/>
              <a:gd name="connsiteY347" fmla="*/ 4596243 h 6857999"/>
              <a:gd name="connsiteX348" fmla="*/ 2293970 w 4724400"/>
              <a:gd name="connsiteY348" fmla="*/ 4182283 h 6857999"/>
              <a:gd name="connsiteX349" fmla="*/ 1900637 w 4724400"/>
              <a:gd name="connsiteY349" fmla="*/ 3949470 h 6857999"/>
              <a:gd name="connsiteX350" fmla="*/ 1887014 w 4724400"/>
              <a:gd name="connsiteY350" fmla="*/ 3951288 h 6857999"/>
              <a:gd name="connsiteX351" fmla="*/ 896751 w 4724400"/>
              <a:gd name="connsiteY351" fmla="*/ 4159267 h 6857999"/>
              <a:gd name="connsiteX352" fmla="*/ 918967 w 4724400"/>
              <a:gd name="connsiteY352" fmla="*/ 4119760 h 6857999"/>
              <a:gd name="connsiteX353" fmla="*/ 1764113 w 4724400"/>
              <a:gd name="connsiteY353" fmla="*/ 3873539 h 6857999"/>
              <a:gd name="connsiteX354" fmla="*/ 1555701 w 4724400"/>
              <a:gd name="connsiteY354" fmla="*/ 3763109 h 6857999"/>
              <a:gd name="connsiteX355" fmla="*/ 1542956 w 4724400"/>
              <a:gd name="connsiteY355" fmla="*/ 3758998 h 6857999"/>
              <a:gd name="connsiteX356" fmla="*/ 1136724 w 4724400"/>
              <a:gd name="connsiteY356" fmla="*/ 3417171 h 6857999"/>
              <a:gd name="connsiteX357" fmla="*/ 750977 w 4724400"/>
              <a:gd name="connsiteY357" fmla="*/ 2770227 h 6857999"/>
              <a:gd name="connsiteX358" fmla="*/ 755174 w 4724400"/>
              <a:gd name="connsiteY358" fmla="*/ 2749954 h 6857999"/>
              <a:gd name="connsiteX359" fmla="*/ 830023 w 4724400"/>
              <a:gd name="connsiteY359" fmla="*/ 2731935 h 6857999"/>
              <a:gd name="connsiteX360" fmla="*/ 1623018 w 4724400"/>
              <a:gd name="connsiteY360" fmla="*/ 3716225 h 6857999"/>
              <a:gd name="connsiteX361" fmla="*/ 2294841 w 4724400"/>
              <a:gd name="connsiteY361" fmla="*/ 4093587 h 6857999"/>
              <a:gd name="connsiteX362" fmla="*/ 2250226 w 4724400"/>
              <a:gd name="connsiteY362" fmla="*/ 3916719 h 6857999"/>
              <a:gd name="connsiteX363" fmla="*/ 2245523 w 4724400"/>
              <a:gd name="connsiteY363" fmla="*/ 3916663 h 6857999"/>
              <a:gd name="connsiteX364" fmla="*/ 1707994 w 4724400"/>
              <a:gd name="connsiteY364" fmla="*/ 3326950 h 6857999"/>
              <a:gd name="connsiteX365" fmla="*/ 1786341 w 4724400"/>
              <a:gd name="connsiteY365" fmla="*/ 3287566 h 6857999"/>
              <a:gd name="connsiteX366" fmla="*/ 2158071 w 4724400"/>
              <a:gd name="connsiteY366" fmla="*/ 3639960 h 6857999"/>
              <a:gd name="connsiteX367" fmla="*/ 2189281 w 4724400"/>
              <a:gd name="connsiteY367" fmla="*/ 3333361 h 6857999"/>
              <a:gd name="connsiteX368" fmla="*/ 2314466 w 4724400"/>
              <a:gd name="connsiteY368" fmla="*/ 2680771 h 6857999"/>
              <a:gd name="connsiteX369" fmla="*/ 2386551 w 4724400"/>
              <a:gd name="connsiteY369" fmla="*/ 2642862 h 6857999"/>
              <a:gd name="connsiteX370" fmla="*/ 3646699 w 4724400"/>
              <a:gd name="connsiteY370" fmla="*/ 2390555 h 6857999"/>
              <a:gd name="connsiteX371" fmla="*/ 3645773 w 4724400"/>
              <a:gd name="connsiteY371" fmla="*/ 2392739 h 6857999"/>
              <a:gd name="connsiteX372" fmla="*/ 3649597 w 4724400"/>
              <a:gd name="connsiteY372" fmla="*/ 2394358 h 6857999"/>
              <a:gd name="connsiteX373" fmla="*/ 3646699 w 4724400"/>
              <a:gd name="connsiteY373" fmla="*/ 2390555 h 6857999"/>
              <a:gd name="connsiteX374" fmla="*/ 3038676 w 4724400"/>
              <a:gd name="connsiteY374" fmla="*/ 2118977 h 6857999"/>
              <a:gd name="connsiteX375" fmla="*/ 2963942 w 4724400"/>
              <a:gd name="connsiteY375" fmla="*/ 2525128 h 6857999"/>
              <a:gd name="connsiteX376" fmla="*/ 2923775 w 4724400"/>
              <a:gd name="connsiteY376" fmla="*/ 2667145 h 6857999"/>
              <a:gd name="connsiteX377" fmla="*/ 2887447 w 4724400"/>
              <a:gd name="connsiteY377" fmla="*/ 2832031 h 6857999"/>
              <a:gd name="connsiteX378" fmla="*/ 2868480 w 4724400"/>
              <a:gd name="connsiteY378" fmla="*/ 2927011 h 6857999"/>
              <a:gd name="connsiteX379" fmla="*/ 2921794 w 4724400"/>
              <a:gd name="connsiteY379" fmla="*/ 2782834 h 6857999"/>
              <a:gd name="connsiteX380" fmla="*/ 3038676 w 4724400"/>
              <a:gd name="connsiteY380" fmla="*/ 2118977 h 6857999"/>
              <a:gd name="connsiteX381" fmla="*/ 4070579 w 4724400"/>
              <a:gd name="connsiteY381" fmla="*/ 2090376 h 6857999"/>
              <a:gd name="connsiteX382" fmla="*/ 4109879 w 4724400"/>
              <a:gd name="connsiteY382" fmla="*/ 2228695 h 6857999"/>
              <a:gd name="connsiteX383" fmla="*/ 4119154 w 4724400"/>
              <a:gd name="connsiteY383" fmla="*/ 2266098 h 6857999"/>
              <a:gd name="connsiteX384" fmla="*/ 4141411 w 4724400"/>
              <a:gd name="connsiteY384" fmla="*/ 2353427 h 6857999"/>
              <a:gd name="connsiteX385" fmla="*/ 4293979 w 4724400"/>
              <a:gd name="connsiteY385" fmla="*/ 2703223 h 6857999"/>
              <a:gd name="connsiteX386" fmla="*/ 4410111 w 4724400"/>
              <a:gd name="connsiteY386" fmla="*/ 2947465 h 6857999"/>
              <a:gd name="connsiteX387" fmla="*/ 4070579 w 4724400"/>
              <a:gd name="connsiteY387" fmla="*/ 2090376 h 6857999"/>
              <a:gd name="connsiteX388" fmla="*/ 4020821 w 4724400"/>
              <a:gd name="connsiteY388" fmla="*/ 2034549 h 6857999"/>
              <a:gd name="connsiteX389" fmla="*/ 4372756 w 4724400"/>
              <a:gd name="connsiteY389" fmla="*/ 2932293 h 6857999"/>
              <a:gd name="connsiteX390" fmla="*/ 4268731 w 4724400"/>
              <a:gd name="connsiteY390" fmla="*/ 2715710 h 6857999"/>
              <a:gd name="connsiteX391" fmla="*/ 4113960 w 4724400"/>
              <a:gd name="connsiteY391" fmla="*/ 2360474 h 6857999"/>
              <a:gd name="connsiteX392" fmla="*/ 4090842 w 4724400"/>
              <a:gd name="connsiteY392" fmla="*/ 2272139 h 6857999"/>
              <a:gd name="connsiteX393" fmla="*/ 4081569 w 4724400"/>
              <a:gd name="connsiteY393" fmla="*/ 2234734 h 6857999"/>
              <a:gd name="connsiteX394" fmla="*/ 4020821 w 4724400"/>
              <a:gd name="connsiteY394" fmla="*/ 2034549 h 6857999"/>
              <a:gd name="connsiteX395" fmla="*/ 3001316 w 4724400"/>
              <a:gd name="connsiteY395" fmla="*/ 2032338 h 6857999"/>
              <a:gd name="connsiteX396" fmla="*/ 2953880 w 4724400"/>
              <a:gd name="connsiteY396" fmla="*/ 2185446 h 6857999"/>
              <a:gd name="connsiteX397" fmla="*/ 2883664 w 4724400"/>
              <a:gd name="connsiteY397" fmla="*/ 2591574 h 6857999"/>
              <a:gd name="connsiteX398" fmla="*/ 2826885 w 4724400"/>
              <a:gd name="connsiteY398" fmla="*/ 2991809 h 6857999"/>
              <a:gd name="connsiteX399" fmla="*/ 2860250 w 4724400"/>
              <a:gd name="connsiteY399" fmla="*/ 2826310 h 6857999"/>
              <a:gd name="connsiteX400" fmla="*/ 2896499 w 4724400"/>
              <a:gd name="connsiteY400" fmla="*/ 2660098 h 6857999"/>
              <a:gd name="connsiteX401" fmla="*/ 2937125 w 4724400"/>
              <a:gd name="connsiteY401" fmla="*/ 2516991 h 6857999"/>
              <a:gd name="connsiteX402" fmla="*/ 3010471 w 4724400"/>
              <a:gd name="connsiteY402" fmla="*/ 2114122 h 6857999"/>
              <a:gd name="connsiteX403" fmla="*/ 3001316 w 4724400"/>
              <a:gd name="connsiteY403" fmla="*/ 2032338 h 6857999"/>
              <a:gd name="connsiteX404" fmla="*/ 3105532 w 4724400"/>
              <a:gd name="connsiteY404" fmla="*/ 1991479 h 6857999"/>
              <a:gd name="connsiteX405" fmla="*/ 3599280 w 4724400"/>
              <a:gd name="connsiteY405" fmla="*/ 2371770 h 6857999"/>
              <a:gd name="connsiteX406" fmla="*/ 3105532 w 4724400"/>
              <a:gd name="connsiteY406" fmla="*/ 1991479 h 6857999"/>
              <a:gd name="connsiteX407" fmla="*/ 3111169 w 4724400"/>
              <a:gd name="connsiteY407" fmla="*/ 1962963 h 6857999"/>
              <a:gd name="connsiteX408" fmla="*/ 3606223 w 4724400"/>
              <a:gd name="connsiteY408" fmla="*/ 2338658 h 6857999"/>
              <a:gd name="connsiteX409" fmla="*/ 3111169 w 4724400"/>
              <a:gd name="connsiteY409" fmla="*/ 1962963 h 6857999"/>
              <a:gd name="connsiteX410" fmla="*/ 2050698 w 4724400"/>
              <a:gd name="connsiteY410" fmla="*/ 1338235 h 6857999"/>
              <a:gd name="connsiteX411" fmla="*/ 2370409 w 4724400"/>
              <a:gd name="connsiteY411" fmla="*/ 2272553 h 6857999"/>
              <a:gd name="connsiteX412" fmla="*/ 2338306 w 4724400"/>
              <a:gd name="connsiteY412" fmla="*/ 2159819 h 6857999"/>
              <a:gd name="connsiteX413" fmla="*/ 2334023 w 4724400"/>
              <a:gd name="connsiteY413" fmla="*/ 2142555 h 6857999"/>
              <a:gd name="connsiteX414" fmla="*/ 2161071 w 4724400"/>
              <a:gd name="connsiteY414" fmla="*/ 1617375 h 6857999"/>
              <a:gd name="connsiteX415" fmla="*/ 2130699 w 4724400"/>
              <a:gd name="connsiteY415" fmla="*/ 1544643 h 6857999"/>
              <a:gd name="connsiteX416" fmla="*/ 2050698 w 4724400"/>
              <a:gd name="connsiteY416" fmla="*/ 1338235 h 6857999"/>
              <a:gd name="connsiteX417" fmla="*/ 2060478 w 4724400"/>
              <a:gd name="connsiteY417" fmla="*/ 1278636 h 6857999"/>
              <a:gd name="connsiteX418" fmla="*/ 2156346 w 4724400"/>
              <a:gd name="connsiteY418" fmla="*/ 1534260 h 6857999"/>
              <a:gd name="connsiteX419" fmla="*/ 2187258 w 4724400"/>
              <a:gd name="connsiteY419" fmla="*/ 1607218 h 6857999"/>
              <a:gd name="connsiteX420" fmla="*/ 2358704 w 4724400"/>
              <a:gd name="connsiteY420" fmla="*/ 2125320 h 6857999"/>
              <a:gd name="connsiteX421" fmla="*/ 2233598 w 4724400"/>
              <a:gd name="connsiteY421" fmla="*/ 1646797 h 6857999"/>
              <a:gd name="connsiteX422" fmla="*/ 2060478 w 4724400"/>
              <a:gd name="connsiteY422" fmla="*/ 1278636 h 6857999"/>
              <a:gd name="connsiteX423" fmla="*/ 1974152 w 4724400"/>
              <a:gd name="connsiteY423" fmla="*/ 1245311 h 6857999"/>
              <a:gd name="connsiteX424" fmla="*/ 1811379 w 4724400"/>
              <a:gd name="connsiteY424" fmla="*/ 1406236 h 6857999"/>
              <a:gd name="connsiteX425" fmla="*/ 1767940 w 4724400"/>
              <a:gd name="connsiteY425" fmla="*/ 1546869 h 6857999"/>
              <a:gd name="connsiteX426" fmla="*/ 1796474 w 4724400"/>
              <a:gd name="connsiteY426" fmla="*/ 1557016 h 6857999"/>
              <a:gd name="connsiteX427" fmla="*/ 1974152 w 4724400"/>
              <a:gd name="connsiteY427" fmla="*/ 1245311 h 6857999"/>
              <a:gd name="connsiteX428" fmla="*/ 4681531 w 4724400"/>
              <a:gd name="connsiteY428" fmla="*/ 959050 h 6857999"/>
              <a:gd name="connsiteX429" fmla="*/ 4638064 w 4724400"/>
              <a:gd name="connsiteY429" fmla="*/ 1006960 h 6857999"/>
              <a:gd name="connsiteX430" fmla="*/ 4415502 w 4724400"/>
              <a:gd name="connsiteY430" fmla="*/ 1184424 h 6857999"/>
              <a:gd name="connsiteX431" fmla="*/ 4197574 w 4724400"/>
              <a:gd name="connsiteY431" fmla="*/ 1317493 h 6857999"/>
              <a:gd name="connsiteX432" fmla="*/ 4122737 w 4724400"/>
              <a:gd name="connsiteY432" fmla="*/ 1348256 h 6857999"/>
              <a:gd name="connsiteX433" fmla="*/ 4024988 w 4724400"/>
              <a:gd name="connsiteY433" fmla="*/ 1390573 h 6857999"/>
              <a:gd name="connsiteX434" fmla="*/ 4421265 w 4724400"/>
              <a:gd name="connsiteY434" fmla="*/ 1220988 h 6857999"/>
              <a:gd name="connsiteX435" fmla="*/ 4681531 w 4724400"/>
              <a:gd name="connsiteY435" fmla="*/ 959050 h 6857999"/>
              <a:gd name="connsiteX436" fmla="*/ 4722484 w 4724400"/>
              <a:gd name="connsiteY436" fmla="*/ 854709 h 6857999"/>
              <a:gd name="connsiteX437" fmla="*/ 4695347 w 4724400"/>
              <a:gd name="connsiteY437" fmla="*/ 879275 h 6857999"/>
              <a:gd name="connsiteX438" fmla="*/ 4253878 w 4724400"/>
              <a:gd name="connsiteY438" fmla="*/ 1216434 h 6857999"/>
              <a:gd name="connsiteX439" fmla="*/ 4213112 w 4724400"/>
              <a:gd name="connsiteY439" fmla="*/ 1239730 h 6857999"/>
              <a:gd name="connsiteX440" fmla="*/ 4037747 w 4724400"/>
              <a:gd name="connsiteY440" fmla="*/ 1352837 h 6857999"/>
              <a:gd name="connsiteX441" fmla="*/ 4113362 w 4724400"/>
              <a:gd name="connsiteY441" fmla="*/ 1321759 h 6857999"/>
              <a:gd name="connsiteX442" fmla="*/ 4186634 w 4724400"/>
              <a:gd name="connsiteY442" fmla="*/ 1291618 h 6857999"/>
              <a:gd name="connsiteX443" fmla="*/ 4399674 w 4724400"/>
              <a:gd name="connsiteY443" fmla="*/ 1160983 h 6857999"/>
              <a:gd name="connsiteX444" fmla="*/ 4618435 w 4724400"/>
              <a:gd name="connsiteY444" fmla="*/ 986418 h 6857999"/>
              <a:gd name="connsiteX445" fmla="*/ 4722484 w 4724400"/>
              <a:gd name="connsiteY445" fmla="*/ 854709 h 6857999"/>
              <a:gd name="connsiteX446" fmla="*/ 1456504 w 4724400"/>
              <a:gd name="connsiteY446" fmla="*/ 777000 h 6857999"/>
              <a:gd name="connsiteX447" fmla="*/ 1454399 w 4724400"/>
              <a:gd name="connsiteY447" fmla="*/ 794136 h 6857999"/>
              <a:gd name="connsiteX448" fmla="*/ 1448466 w 4724400"/>
              <a:gd name="connsiteY448" fmla="*/ 843129 h 6857999"/>
              <a:gd name="connsiteX449" fmla="*/ 1442252 w 4724400"/>
              <a:gd name="connsiteY449" fmla="*/ 1005313 h 6857999"/>
              <a:gd name="connsiteX450" fmla="*/ 1469382 w 4724400"/>
              <a:gd name="connsiteY450" fmla="*/ 1614896 h 6857999"/>
              <a:gd name="connsiteX451" fmla="*/ 1472106 w 4724400"/>
              <a:gd name="connsiteY451" fmla="*/ 1632791 h 6857999"/>
              <a:gd name="connsiteX452" fmla="*/ 1479091 w 4724400"/>
              <a:gd name="connsiteY452" fmla="*/ 1680170 h 6857999"/>
              <a:gd name="connsiteX453" fmla="*/ 1480043 w 4724400"/>
              <a:gd name="connsiteY453" fmla="*/ 1649028 h 6857999"/>
              <a:gd name="connsiteX454" fmla="*/ 1464087 w 4724400"/>
              <a:gd name="connsiteY454" fmla="*/ 871628 h 6857999"/>
              <a:gd name="connsiteX455" fmla="*/ 1462204 w 4724400"/>
              <a:gd name="connsiteY455" fmla="*/ 850229 h 6857999"/>
              <a:gd name="connsiteX456" fmla="*/ 1456504 w 4724400"/>
              <a:gd name="connsiteY456" fmla="*/ 777000 h 6857999"/>
              <a:gd name="connsiteX457" fmla="*/ 1483619 w 4724400"/>
              <a:gd name="connsiteY457" fmla="*/ 764662 h 6857999"/>
              <a:gd name="connsiteX458" fmla="*/ 1489670 w 4724400"/>
              <a:gd name="connsiteY458" fmla="*/ 847698 h 6857999"/>
              <a:gd name="connsiteX459" fmla="*/ 1491553 w 4724400"/>
              <a:gd name="connsiteY459" fmla="*/ 869097 h 6857999"/>
              <a:gd name="connsiteX460" fmla="*/ 1508481 w 4724400"/>
              <a:gd name="connsiteY460" fmla="*/ 1619865 h 6857999"/>
              <a:gd name="connsiteX461" fmla="*/ 1483619 w 4724400"/>
              <a:gd name="connsiteY461" fmla="*/ 764662 h 6857999"/>
              <a:gd name="connsiteX462" fmla="*/ 1430481 w 4724400"/>
              <a:gd name="connsiteY462" fmla="*/ 630137 h 6857999"/>
              <a:gd name="connsiteX463" fmla="*/ 1442495 w 4724400"/>
              <a:gd name="connsiteY463" fmla="*/ 1626691 h 6857999"/>
              <a:gd name="connsiteX464" fmla="*/ 1441222 w 4724400"/>
              <a:gd name="connsiteY464" fmla="*/ 1619067 h 6857999"/>
              <a:gd name="connsiteX465" fmla="*/ 1414069 w 4724400"/>
              <a:gd name="connsiteY465" fmla="*/ 1004967 h 6857999"/>
              <a:gd name="connsiteX466" fmla="*/ 1420665 w 4724400"/>
              <a:gd name="connsiteY466" fmla="*/ 840369 h 6857999"/>
              <a:gd name="connsiteX467" fmla="*/ 1426829 w 4724400"/>
              <a:gd name="connsiteY467" fmla="*/ 790831 h 6857999"/>
              <a:gd name="connsiteX468" fmla="*/ 1430481 w 4724400"/>
              <a:gd name="connsiteY468" fmla="*/ 630137 h 6857999"/>
              <a:gd name="connsiteX469" fmla="*/ 4023796 w 4724400"/>
              <a:gd name="connsiteY469" fmla="*/ 623931 h 6857999"/>
              <a:gd name="connsiteX470" fmla="*/ 3945729 w 4724400"/>
              <a:gd name="connsiteY470" fmla="*/ 662344 h 6857999"/>
              <a:gd name="connsiteX471" fmla="*/ 3498947 w 4724400"/>
              <a:gd name="connsiteY471" fmla="*/ 818916 h 6857999"/>
              <a:gd name="connsiteX472" fmla="*/ 3031283 w 4724400"/>
              <a:gd name="connsiteY472" fmla="*/ 1111507 h 6857999"/>
              <a:gd name="connsiteX473" fmla="*/ 3203692 w 4724400"/>
              <a:gd name="connsiteY473" fmla="*/ 1035777 h 6857999"/>
              <a:gd name="connsiteX474" fmla="*/ 3218294 w 4724400"/>
              <a:gd name="connsiteY474" fmla="*/ 1027151 h 6857999"/>
              <a:gd name="connsiteX475" fmla="*/ 3636737 w 4724400"/>
              <a:gd name="connsiteY475" fmla="*/ 817377 h 6857999"/>
              <a:gd name="connsiteX476" fmla="*/ 4023796 w 4724400"/>
              <a:gd name="connsiteY476" fmla="*/ 623931 h 6857999"/>
              <a:gd name="connsiteX477" fmla="*/ 3311704 w 4724400"/>
              <a:gd name="connsiteY477" fmla="*/ 584486 h 6857999"/>
              <a:gd name="connsiteX478" fmla="*/ 3190778 w 4724400"/>
              <a:gd name="connsiteY478" fmla="*/ 772788 h 6857999"/>
              <a:gd name="connsiteX479" fmla="*/ 3007981 w 4724400"/>
              <a:gd name="connsiteY479" fmla="*/ 1070739 h 6857999"/>
              <a:gd name="connsiteX480" fmla="*/ 3267578 w 4724400"/>
              <a:gd name="connsiteY480" fmla="*/ 693281 h 6857999"/>
              <a:gd name="connsiteX481" fmla="*/ 2664888 w 4724400"/>
              <a:gd name="connsiteY481" fmla="*/ 518596 h 6857999"/>
              <a:gd name="connsiteX482" fmla="*/ 2411865 w 4724400"/>
              <a:gd name="connsiteY482" fmla="*/ 567273 h 6857999"/>
              <a:gd name="connsiteX483" fmla="*/ 1896643 w 4724400"/>
              <a:gd name="connsiteY483" fmla="*/ 809468 h 6857999"/>
              <a:gd name="connsiteX484" fmla="*/ 1899055 w 4724400"/>
              <a:gd name="connsiteY484" fmla="*/ 809848 h 6857999"/>
              <a:gd name="connsiteX485" fmla="*/ 2446633 w 4724400"/>
              <a:gd name="connsiteY485" fmla="*/ 596159 h 6857999"/>
              <a:gd name="connsiteX486" fmla="*/ 2796924 w 4724400"/>
              <a:gd name="connsiteY486" fmla="*/ 501747 h 6857999"/>
              <a:gd name="connsiteX487" fmla="*/ 2455237 w 4724400"/>
              <a:gd name="connsiteY487" fmla="*/ 622979 h 6857999"/>
              <a:gd name="connsiteX488" fmla="*/ 1949308 w 4724400"/>
              <a:gd name="connsiteY488" fmla="*/ 818889 h 6857999"/>
              <a:gd name="connsiteX489" fmla="*/ 1950634 w 4724400"/>
              <a:gd name="connsiteY489" fmla="*/ 818810 h 6857999"/>
              <a:gd name="connsiteX490" fmla="*/ 2796924 w 4724400"/>
              <a:gd name="connsiteY490" fmla="*/ 501747 h 6857999"/>
              <a:gd name="connsiteX491" fmla="*/ 3335099 w 4724400"/>
              <a:gd name="connsiteY491" fmla="*/ 488163 h 6857999"/>
              <a:gd name="connsiteX492" fmla="*/ 3151139 w 4724400"/>
              <a:gd name="connsiteY492" fmla="*/ 734118 h 6857999"/>
              <a:gd name="connsiteX493" fmla="*/ 3136980 w 4724400"/>
              <a:gd name="connsiteY493" fmla="*/ 753877 h 6857999"/>
              <a:gd name="connsiteX494" fmla="*/ 3062043 w 4724400"/>
              <a:gd name="connsiteY494" fmla="*/ 867004 h 6857999"/>
              <a:gd name="connsiteX495" fmla="*/ 2994594 w 4724400"/>
              <a:gd name="connsiteY495" fmla="*/ 1035452 h 6857999"/>
              <a:gd name="connsiteX496" fmla="*/ 3167517 w 4724400"/>
              <a:gd name="connsiteY496" fmla="*/ 757788 h 6857999"/>
              <a:gd name="connsiteX497" fmla="*/ 3335099 w 4724400"/>
              <a:gd name="connsiteY497" fmla="*/ 488163 h 6857999"/>
              <a:gd name="connsiteX498" fmla="*/ 2891507 w 4724400"/>
              <a:gd name="connsiteY498" fmla="*/ 485136 h 6857999"/>
              <a:gd name="connsiteX499" fmla="*/ 2047508 w 4724400"/>
              <a:gd name="connsiteY499" fmla="*/ 825701 h 6857999"/>
              <a:gd name="connsiteX500" fmla="*/ 2891507 w 4724400"/>
              <a:gd name="connsiteY500" fmla="*/ 485136 h 6857999"/>
              <a:gd name="connsiteX501" fmla="*/ 4418489 w 4724400"/>
              <a:gd name="connsiteY501" fmla="*/ 483936 h 6857999"/>
              <a:gd name="connsiteX502" fmla="*/ 4155290 w 4724400"/>
              <a:gd name="connsiteY502" fmla="*/ 661575 h 6857999"/>
              <a:gd name="connsiteX503" fmla="*/ 3571040 w 4724400"/>
              <a:gd name="connsiteY503" fmla="*/ 996875 h 6857999"/>
              <a:gd name="connsiteX504" fmla="*/ 3093710 w 4724400"/>
              <a:gd name="connsiteY504" fmla="*/ 1145020 h 6857999"/>
              <a:gd name="connsiteX505" fmla="*/ 3207527 w 4724400"/>
              <a:gd name="connsiteY505" fmla="*/ 1163586 h 6857999"/>
              <a:gd name="connsiteX506" fmla="*/ 3652751 w 4724400"/>
              <a:gd name="connsiteY506" fmla="*/ 990907 h 6857999"/>
              <a:gd name="connsiteX507" fmla="*/ 4180906 w 4724400"/>
              <a:gd name="connsiteY507" fmla="*/ 680145 h 6857999"/>
              <a:gd name="connsiteX508" fmla="*/ 4418489 w 4724400"/>
              <a:gd name="connsiteY508" fmla="*/ 483936 h 6857999"/>
              <a:gd name="connsiteX509" fmla="*/ 3316944 w 4724400"/>
              <a:gd name="connsiteY509" fmla="*/ 465669 h 6857999"/>
              <a:gd name="connsiteX510" fmla="*/ 2958819 w 4724400"/>
              <a:gd name="connsiteY510" fmla="*/ 1062158 h 6857999"/>
              <a:gd name="connsiteX511" fmla="*/ 3004132 w 4724400"/>
              <a:gd name="connsiteY511" fmla="*/ 921679 h 6857999"/>
              <a:gd name="connsiteX512" fmla="*/ 3037224 w 4724400"/>
              <a:gd name="connsiteY512" fmla="*/ 852631 h 6857999"/>
              <a:gd name="connsiteX513" fmla="*/ 3114637 w 4724400"/>
              <a:gd name="connsiteY513" fmla="*/ 736692 h 6857999"/>
              <a:gd name="connsiteX514" fmla="*/ 3128801 w 4724400"/>
              <a:gd name="connsiteY514" fmla="*/ 716935 h 6857999"/>
              <a:gd name="connsiteX515" fmla="*/ 3316944 w 4724400"/>
              <a:gd name="connsiteY515" fmla="*/ 465669 h 6857999"/>
              <a:gd name="connsiteX516" fmla="*/ 4448894 w 4724400"/>
              <a:gd name="connsiteY516" fmla="*/ 422768 h 6857999"/>
              <a:gd name="connsiteX517" fmla="*/ 4235585 w 4724400"/>
              <a:gd name="connsiteY517" fmla="*/ 528178 h 6857999"/>
              <a:gd name="connsiteX518" fmla="*/ 4213155 w 4724400"/>
              <a:gd name="connsiteY518" fmla="*/ 543149 h 6857999"/>
              <a:gd name="connsiteX519" fmla="*/ 3649218 w 4724400"/>
              <a:gd name="connsiteY519" fmla="*/ 842623 h 6857999"/>
              <a:gd name="connsiteX520" fmla="*/ 3232564 w 4724400"/>
              <a:gd name="connsiteY520" fmla="*/ 1051220 h 6857999"/>
              <a:gd name="connsiteX521" fmla="*/ 3217970 w 4724400"/>
              <a:gd name="connsiteY521" fmla="*/ 1059849 h 6857999"/>
              <a:gd name="connsiteX522" fmla="*/ 3116688 w 4724400"/>
              <a:gd name="connsiteY522" fmla="*/ 1113543 h 6857999"/>
              <a:gd name="connsiteX523" fmla="*/ 3559098 w 4724400"/>
              <a:gd name="connsiteY523" fmla="*/ 971858 h 6857999"/>
              <a:gd name="connsiteX524" fmla="*/ 4140004 w 4724400"/>
              <a:gd name="connsiteY524" fmla="*/ 638368 h 6857999"/>
              <a:gd name="connsiteX525" fmla="*/ 4451852 w 4724400"/>
              <a:gd name="connsiteY525" fmla="*/ 423380 h 6857999"/>
              <a:gd name="connsiteX526" fmla="*/ 4448894 w 4724400"/>
              <a:gd name="connsiteY526" fmla="*/ 422768 h 6857999"/>
              <a:gd name="connsiteX527" fmla="*/ 680568 w 4724400"/>
              <a:gd name="connsiteY527" fmla="*/ 416949 h 6857999"/>
              <a:gd name="connsiteX528" fmla="*/ 394452 w 4724400"/>
              <a:gd name="connsiteY528" fmla="*/ 694330 h 6857999"/>
              <a:gd name="connsiteX529" fmla="*/ 340402 w 4724400"/>
              <a:gd name="connsiteY529" fmla="*/ 759654 h 6857999"/>
              <a:gd name="connsiteX530" fmla="*/ 827699 w 4724400"/>
              <a:gd name="connsiteY530" fmla="*/ 416143 h 6857999"/>
              <a:gd name="connsiteX531" fmla="*/ 841524 w 4724400"/>
              <a:gd name="connsiteY531" fmla="*/ 534021 h 6857999"/>
              <a:gd name="connsiteX532" fmla="*/ 825554 w 4724400"/>
              <a:gd name="connsiteY532" fmla="*/ 672115 h 6857999"/>
              <a:gd name="connsiteX533" fmla="*/ 811499 w 4724400"/>
              <a:gd name="connsiteY533" fmla="*/ 769176 h 6857999"/>
              <a:gd name="connsiteX534" fmla="*/ 841586 w 4724400"/>
              <a:gd name="connsiteY534" fmla="*/ 1060039 h 6857999"/>
              <a:gd name="connsiteX535" fmla="*/ 942912 w 4724400"/>
              <a:gd name="connsiteY535" fmla="*/ 1511108 h 6857999"/>
              <a:gd name="connsiteX536" fmla="*/ 884057 w 4724400"/>
              <a:gd name="connsiteY536" fmla="*/ 521768 h 6857999"/>
              <a:gd name="connsiteX537" fmla="*/ 827699 w 4724400"/>
              <a:gd name="connsiteY537" fmla="*/ 416143 h 6857999"/>
              <a:gd name="connsiteX538" fmla="*/ 798883 w 4724400"/>
              <a:gd name="connsiteY538" fmla="*/ 414244 h 6857999"/>
              <a:gd name="connsiteX539" fmla="*/ 875825 w 4724400"/>
              <a:gd name="connsiteY539" fmla="*/ 1357811 h 6857999"/>
              <a:gd name="connsiteX540" fmla="*/ 814514 w 4724400"/>
              <a:gd name="connsiteY540" fmla="*/ 1064671 h 6857999"/>
              <a:gd name="connsiteX541" fmla="*/ 783698 w 4724400"/>
              <a:gd name="connsiteY541" fmla="*/ 766414 h 6857999"/>
              <a:gd name="connsiteX542" fmla="*/ 798129 w 4724400"/>
              <a:gd name="connsiteY542" fmla="*/ 666939 h 6857999"/>
              <a:gd name="connsiteX543" fmla="*/ 813894 w 4724400"/>
              <a:gd name="connsiteY543" fmla="*/ 533909 h 6857999"/>
              <a:gd name="connsiteX544" fmla="*/ 798883 w 4724400"/>
              <a:gd name="connsiteY544" fmla="*/ 414244 h 6857999"/>
              <a:gd name="connsiteX545" fmla="*/ 673202 w 4724400"/>
              <a:gd name="connsiteY545" fmla="*/ 388720 h 6857999"/>
              <a:gd name="connsiteX546" fmla="*/ 392779 w 4724400"/>
              <a:gd name="connsiteY546" fmla="*/ 596411 h 6857999"/>
              <a:gd name="connsiteX547" fmla="*/ 270088 w 4724400"/>
              <a:gd name="connsiteY547" fmla="*/ 790400 h 6857999"/>
              <a:gd name="connsiteX548" fmla="*/ 259285 w 4724400"/>
              <a:gd name="connsiteY548" fmla="*/ 812869 h 6857999"/>
              <a:gd name="connsiteX549" fmla="*/ 372890 w 4724400"/>
              <a:gd name="connsiteY549" fmla="*/ 676832 h 6857999"/>
              <a:gd name="connsiteX550" fmla="*/ 673202 w 4724400"/>
              <a:gd name="connsiteY550" fmla="*/ 388720 h 6857999"/>
              <a:gd name="connsiteX551" fmla="*/ 1628210 w 4724400"/>
              <a:gd name="connsiteY551" fmla="*/ 0 h 6857999"/>
              <a:gd name="connsiteX552" fmla="*/ 1748399 w 4724400"/>
              <a:gd name="connsiteY552" fmla="*/ 0 h 6857999"/>
              <a:gd name="connsiteX553" fmla="*/ 1783391 w 4724400"/>
              <a:gd name="connsiteY553" fmla="*/ 17650 h 6857999"/>
              <a:gd name="connsiteX554" fmla="*/ 2084193 w 4724400"/>
              <a:gd name="connsiteY554" fmla="*/ 69947 h 6857999"/>
              <a:gd name="connsiteX555" fmla="*/ 2744101 w 4724400"/>
              <a:gd name="connsiteY555" fmla="*/ 15192 h 6857999"/>
              <a:gd name="connsiteX556" fmla="*/ 2197414 w 4724400"/>
              <a:gd name="connsiteY556" fmla="*/ 41266 h 6857999"/>
              <a:gd name="connsiteX557" fmla="*/ 1914967 w 4724400"/>
              <a:gd name="connsiteY557" fmla="*/ 18583 h 6857999"/>
              <a:gd name="connsiteX558" fmla="*/ 1815559 w 4724400"/>
              <a:gd name="connsiteY558" fmla="*/ 0 h 6857999"/>
              <a:gd name="connsiteX559" fmla="*/ 2001666 w 4724400"/>
              <a:gd name="connsiteY559" fmla="*/ 0 h 6857999"/>
              <a:gd name="connsiteX560" fmla="*/ 2036517 w 4724400"/>
              <a:gd name="connsiteY560" fmla="*/ 4274 h 6857999"/>
              <a:gd name="connsiteX561" fmla="*/ 2199623 w 4724400"/>
              <a:gd name="connsiteY561" fmla="*/ 13232 h 6857999"/>
              <a:gd name="connsiteX562" fmla="*/ 2420103 w 4724400"/>
              <a:gd name="connsiteY562" fmla="*/ 12601 h 6857999"/>
              <a:gd name="connsiteX563" fmla="*/ 2621330 w 4724400"/>
              <a:gd name="connsiteY563" fmla="*/ 0 h 6857999"/>
              <a:gd name="connsiteX564" fmla="*/ 3076571 w 4724400"/>
              <a:gd name="connsiteY564" fmla="*/ 0 h 6857999"/>
              <a:gd name="connsiteX565" fmla="*/ 2924796 w 4724400"/>
              <a:gd name="connsiteY565" fmla="*/ 36772 h 6857999"/>
              <a:gd name="connsiteX566" fmla="*/ 1946203 w 4724400"/>
              <a:gd name="connsiteY566" fmla="*/ 131277 h 6857999"/>
              <a:gd name="connsiteX567" fmla="*/ 1707026 w 4724400"/>
              <a:gd name="connsiteY567" fmla="*/ 44983 h 6857999"/>
              <a:gd name="connsiteX568" fmla="*/ 1007398 w 4724400"/>
              <a:gd name="connsiteY568" fmla="*/ 0 h 6857999"/>
              <a:gd name="connsiteX569" fmla="*/ 1105902 w 4724400"/>
              <a:gd name="connsiteY569" fmla="*/ 0 h 6857999"/>
              <a:gd name="connsiteX570" fmla="*/ 1191939 w 4724400"/>
              <a:gd name="connsiteY570" fmla="*/ 117664 h 6857999"/>
              <a:gd name="connsiteX571" fmla="*/ 1780907 w 4724400"/>
              <a:gd name="connsiteY571" fmla="*/ 743734 h 6857999"/>
              <a:gd name="connsiteX572" fmla="*/ 1841857 w 4724400"/>
              <a:gd name="connsiteY572" fmla="*/ 795932 h 6857999"/>
              <a:gd name="connsiteX573" fmla="*/ 2317896 w 4724400"/>
              <a:gd name="connsiteY573" fmla="*/ 530713 h 6857999"/>
              <a:gd name="connsiteX574" fmla="*/ 3015228 w 4724400"/>
              <a:gd name="connsiteY574" fmla="*/ 399738 h 6857999"/>
              <a:gd name="connsiteX575" fmla="*/ 3000782 w 4724400"/>
              <a:gd name="connsiteY575" fmla="*/ 461219 h 6857999"/>
              <a:gd name="connsiteX576" fmla="*/ 1963190 w 4724400"/>
              <a:gd name="connsiteY576" fmla="*/ 895589 h 6857999"/>
              <a:gd name="connsiteX577" fmla="*/ 2552180 w 4724400"/>
              <a:gd name="connsiteY577" fmla="*/ 1298815 h 6857999"/>
              <a:gd name="connsiteX578" fmla="*/ 2904618 w 4724400"/>
              <a:gd name="connsiteY578" fmla="*/ 1146081 h 6857999"/>
              <a:gd name="connsiteX579" fmla="*/ 3428829 w 4724400"/>
              <a:gd name="connsiteY579" fmla="*/ 310883 h 6857999"/>
              <a:gd name="connsiteX580" fmla="*/ 3452135 w 4724400"/>
              <a:gd name="connsiteY580" fmla="*/ 318176 h 6857999"/>
              <a:gd name="connsiteX581" fmla="*/ 3169464 w 4724400"/>
              <a:gd name="connsiteY581" fmla="*/ 935661 h 6857999"/>
              <a:gd name="connsiteX582" fmla="*/ 3049395 w 4724400"/>
              <a:gd name="connsiteY582" fmla="*/ 1070245 h 6857999"/>
              <a:gd name="connsiteX583" fmla="*/ 3401235 w 4724400"/>
              <a:gd name="connsiteY583" fmla="*/ 815534 h 6857999"/>
              <a:gd name="connsiteX584" fmla="*/ 4236947 w 4724400"/>
              <a:gd name="connsiteY584" fmla="*/ 465665 h 6857999"/>
              <a:gd name="connsiteX585" fmla="*/ 4565962 w 4724400"/>
              <a:gd name="connsiteY585" fmla="*/ 350012 h 6857999"/>
              <a:gd name="connsiteX586" fmla="*/ 4557937 w 4724400"/>
              <a:gd name="connsiteY586" fmla="*/ 382666 h 6857999"/>
              <a:gd name="connsiteX587" fmla="*/ 3621049 w 4724400"/>
              <a:gd name="connsiteY587" fmla="*/ 1056676 h 6857999"/>
              <a:gd name="connsiteX588" fmla="*/ 3094000 w 4724400"/>
              <a:gd name="connsiteY588" fmla="*/ 1229477 h 6857999"/>
              <a:gd name="connsiteX589" fmla="*/ 2813197 w 4724400"/>
              <a:gd name="connsiteY589" fmla="*/ 1263181 h 6857999"/>
              <a:gd name="connsiteX590" fmla="*/ 2615776 w 4724400"/>
              <a:gd name="connsiteY590" fmla="*/ 1334114 h 6857999"/>
              <a:gd name="connsiteX591" fmla="*/ 3364982 w 4724400"/>
              <a:gd name="connsiteY591" fmla="*/ 1687356 h 6857999"/>
              <a:gd name="connsiteX592" fmla="*/ 3371663 w 4724400"/>
              <a:gd name="connsiteY592" fmla="*/ 1683743 h 6857999"/>
              <a:gd name="connsiteX593" fmla="*/ 3883310 w 4724400"/>
              <a:gd name="connsiteY593" fmla="*/ 1443899 h 6857999"/>
              <a:gd name="connsiteX594" fmla="*/ 3892746 w 4724400"/>
              <a:gd name="connsiteY594" fmla="*/ 1429225 h 6857999"/>
              <a:gd name="connsiteX595" fmla="*/ 4699980 w 4724400"/>
              <a:gd name="connsiteY595" fmla="*/ 789523 h 6857999"/>
              <a:gd name="connsiteX596" fmla="*/ 4724400 w 4724400"/>
              <a:gd name="connsiteY596" fmla="*/ 769876 h 6857999"/>
              <a:gd name="connsiteX597" fmla="*/ 4724400 w 4724400"/>
              <a:gd name="connsiteY597" fmla="*/ 802845 h 6857999"/>
              <a:gd name="connsiteX598" fmla="*/ 4705958 w 4724400"/>
              <a:gd name="connsiteY598" fmla="*/ 821317 h 6857999"/>
              <a:gd name="connsiteX599" fmla="*/ 4649798 w 4724400"/>
              <a:gd name="connsiteY599" fmla="*/ 877374 h 6857999"/>
              <a:gd name="connsiteX600" fmla="*/ 4005326 w 4724400"/>
              <a:gd name="connsiteY600" fmla="*/ 1344259 h 6857999"/>
              <a:gd name="connsiteX601" fmla="*/ 4199378 w 4724400"/>
              <a:gd name="connsiteY601" fmla="*/ 1215889 h 6857999"/>
              <a:gd name="connsiteX602" fmla="*/ 4239600 w 4724400"/>
              <a:gd name="connsiteY602" fmla="*/ 1192361 h 6857999"/>
              <a:gd name="connsiteX603" fmla="*/ 4677037 w 4724400"/>
              <a:gd name="connsiteY603" fmla="*/ 858646 h 6857999"/>
              <a:gd name="connsiteX604" fmla="*/ 4724400 w 4724400"/>
              <a:gd name="connsiteY604" fmla="*/ 810414 h 6857999"/>
              <a:gd name="connsiteX605" fmla="*/ 4724400 w 4724400"/>
              <a:gd name="connsiteY605" fmla="*/ 916439 h 6857999"/>
              <a:gd name="connsiteX606" fmla="*/ 4683030 w 4724400"/>
              <a:gd name="connsiteY606" fmla="*/ 982925 h 6857999"/>
              <a:gd name="connsiteX607" fmla="*/ 3921884 w 4724400"/>
              <a:gd name="connsiteY607" fmla="*/ 1469889 h 6857999"/>
              <a:gd name="connsiteX608" fmla="*/ 3456136 w 4724400"/>
              <a:gd name="connsiteY608" fmla="*/ 1721439 h 6857999"/>
              <a:gd name="connsiteX609" fmla="*/ 3624313 w 4724400"/>
              <a:gd name="connsiteY609" fmla="*/ 1780406 h 6857999"/>
              <a:gd name="connsiteX610" fmla="*/ 4303638 w 4724400"/>
              <a:gd name="connsiteY610" fmla="*/ 1944400 h 6857999"/>
              <a:gd name="connsiteX611" fmla="*/ 4315566 w 4724400"/>
              <a:gd name="connsiteY611" fmla="*/ 1931422 h 6857999"/>
              <a:gd name="connsiteX612" fmla="*/ 4664388 w 4724400"/>
              <a:gd name="connsiteY612" fmla="*/ 1574357 h 6857999"/>
              <a:gd name="connsiteX613" fmla="*/ 4724400 w 4724400"/>
              <a:gd name="connsiteY613" fmla="*/ 1537429 h 6857999"/>
              <a:gd name="connsiteX614" fmla="*/ 4724400 w 4724400"/>
              <a:gd name="connsiteY614" fmla="*/ 1589108 h 6857999"/>
              <a:gd name="connsiteX615" fmla="*/ 4644505 w 4724400"/>
              <a:gd name="connsiteY615" fmla="*/ 1640352 h 6857999"/>
              <a:gd name="connsiteX616" fmla="*/ 4381603 w 4724400"/>
              <a:gd name="connsiteY616" fmla="*/ 1900149 h 6857999"/>
              <a:gd name="connsiteX617" fmla="*/ 4478726 w 4724400"/>
              <a:gd name="connsiteY617" fmla="*/ 1822808 h 6857999"/>
              <a:gd name="connsiteX618" fmla="*/ 4588263 w 4724400"/>
              <a:gd name="connsiteY618" fmla="*/ 1735914 h 6857999"/>
              <a:gd name="connsiteX619" fmla="*/ 4683216 w 4724400"/>
              <a:gd name="connsiteY619" fmla="*/ 1678902 h 6857999"/>
              <a:gd name="connsiteX620" fmla="*/ 4724400 w 4724400"/>
              <a:gd name="connsiteY620" fmla="*/ 1655121 h 6857999"/>
              <a:gd name="connsiteX621" fmla="*/ 4724400 w 4724400"/>
              <a:gd name="connsiteY621" fmla="*/ 1686869 h 6857999"/>
              <a:gd name="connsiteX622" fmla="*/ 4696172 w 4724400"/>
              <a:gd name="connsiteY622" fmla="*/ 1703058 h 6857999"/>
              <a:gd name="connsiteX623" fmla="*/ 4602997 w 4724400"/>
              <a:gd name="connsiteY623" fmla="*/ 1758893 h 6857999"/>
              <a:gd name="connsiteX624" fmla="*/ 4496021 w 4724400"/>
              <a:gd name="connsiteY624" fmla="*/ 1844299 h 6857999"/>
              <a:gd name="connsiteX625" fmla="*/ 4419004 w 4724400"/>
              <a:gd name="connsiteY625" fmla="*/ 1907617 h 6857999"/>
              <a:gd name="connsiteX626" fmla="*/ 4685975 w 4724400"/>
              <a:gd name="connsiteY626" fmla="*/ 1786372 h 6857999"/>
              <a:gd name="connsiteX627" fmla="*/ 4724400 w 4724400"/>
              <a:gd name="connsiteY627" fmla="*/ 1759693 h 6857999"/>
              <a:gd name="connsiteX628" fmla="*/ 4724400 w 4724400"/>
              <a:gd name="connsiteY628" fmla="*/ 1809459 h 6857999"/>
              <a:gd name="connsiteX629" fmla="*/ 4653762 w 4724400"/>
              <a:gd name="connsiteY629" fmla="*/ 1857561 h 6857999"/>
              <a:gd name="connsiteX630" fmla="*/ 4428349 w 4724400"/>
              <a:gd name="connsiteY630" fmla="*/ 1963079 h 6857999"/>
              <a:gd name="connsiteX631" fmla="*/ 4724400 w 4724400"/>
              <a:gd name="connsiteY631" fmla="*/ 1990579 h 6857999"/>
              <a:gd name="connsiteX632" fmla="*/ 4724400 w 4724400"/>
              <a:gd name="connsiteY632" fmla="*/ 2065582 h 6857999"/>
              <a:gd name="connsiteX633" fmla="*/ 4686318 w 4724400"/>
              <a:gd name="connsiteY633" fmla="*/ 2063926 h 6857999"/>
              <a:gd name="connsiteX634" fmla="*/ 4724400 w 4724400"/>
              <a:gd name="connsiteY634" fmla="*/ 2085104 h 6857999"/>
              <a:gd name="connsiteX635" fmla="*/ 4724400 w 4724400"/>
              <a:gd name="connsiteY635" fmla="*/ 2178471 h 6857999"/>
              <a:gd name="connsiteX636" fmla="*/ 4617755 w 4724400"/>
              <a:gd name="connsiteY636" fmla="*/ 2122457 h 6857999"/>
              <a:gd name="connsiteX637" fmla="*/ 4724400 w 4724400"/>
              <a:gd name="connsiteY637" fmla="*/ 2196158 h 6857999"/>
              <a:gd name="connsiteX638" fmla="*/ 4724400 w 4724400"/>
              <a:gd name="connsiteY638" fmla="*/ 2230374 h 6857999"/>
              <a:gd name="connsiteX639" fmla="*/ 4573637 w 4724400"/>
              <a:gd name="connsiteY639" fmla="*/ 2126309 h 6857999"/>
              <a:gd name="connsiteX640" fmla="*/ 4706850 w 4724400"/>
              <a:gd name="connsiteY640" fmla="*/ 2262541 h 6857999"/>
              <a:gd name="connsiteX641" fmla="*/ 4724400 w 4724400"/>
              <a:gd name="connsiteY641" fmla="*/ 2275857 h 6857999"/>
              <a:gd name="connsiteX642" fmla="*/ 4724400 w 4724400"/>
              <a:gd name="connsiteY642" fmla="*/ 2377131 h 6857999"/>
              <a:gd name="connsiteX643" fmla="*/ 4688201 w 4724400"/>
              <a:gd name="connsiteY643" fmla="*/ 2349925 h 6857999"/>
              <a:gd name="connsiteX644" fmla="*/ 4462564 w 4724400"/>
              <a:gd name="connsiteY644" fmla="*/ 2041945 h 6857999"/>
              <a:gd name="connsiteX645" fmla="*/ 4094167 w 4724400"/>
              <a:gd name="connsiteY645" fmla="*/ 1984479 h 6857999"/>
              <a:gd name="connsiteX646" fmla="*/ 4520397 w 4724400"/>
              <a:gd name="connsiteY646" fmla="*/ 3153822 h 6857999"/>
              <a:gd name="connsiteX647" fmla="*/ 4458958 w 4724400"/>
              <a:gd name="connsiteY647" fmla="*/ 3203134 h 6857999"/>
              <a:gd name="connsiteX648" fmla="*/ 3972830 w 4724400"/>
              <a:gd name="connsiteY648" fmla="*/ 1973028 h 6857999"/>
              <a:gd name="connsiteX649" fmla="*/ 3979154 w 4724400"/>
              <a:gd name="connsiteY649" fmla="*/ 1959605 h 6857999"/>
              <a:gd name="connsiteX650" fmla="*/ 3583051 w 4724400"/>
              <a:gd name="connsiteY650" fmla="*/ 1850495 h 6857999"/>
              <a:gd name="connsiteX651" fmla="*/ 2922360 w 4724400"/>
              <a:gd name="connsiteY651" fmla="*/ 1586232 h 6857999"/>
              <a:gd name="connsiteX652" fmla="*/ 3033099 w 4724400"/>
              <a:gd name="connsiteY652" fmla="*/ 1913175 h 6857999"/>
              <a:gd name="connsiteX653" fmla="*/ 3040214 w 4724400"/>
              <a:gd name="connsiteY653" fmla="*/ 1920694 h 6857999"/>
              <a:gd name="connsiteX654" fmla="*/ 3051308 w 4724400"/>
              <a:gd name="connsiteY654" fmla="*/ 1911226 h 6857999"/>
              <a:gd name="connsiteX655" fmla="*/ 3791335 w 4724400"/>
              <a:gd name="connsiteY655" fmla="*/ 2442781 h 6857999"/>
              <a:gd name="connsiteX656" fmla="*/ 3744063 w 4724400"/>
              <a:gd name="connsiteY656" fmla="*/ 2510325 h 6857999"/>
              <a:gd name="connsiteX657" fmla="*/ 3103695 w 4724400"/>
              <a:gd name="connsiteY657" fmla="*/ 2105302 h 6857999"/>
              <a:gd name="connsiteX658" fmla="*/ 2968137 w 4724400"/>
              <a:gd name="connsiteY658" fmla="*/ 2805672 h 6857999"/>
              <a:gd name="connsiteX659" fmla="*/ 2739231 w 4724400"/>
              <a:gd name="connsiteY659" fmla="*/ 3151701 h 6857999"/>
              <a:gd name="connsiteX660" fmla="*/ 2728882 w 4724400"/>
              <a:gd name="connsiteY660" fmla="*/ 3135084 h 6857999"/>
              <a:gd name="connsiteX661" fmla="*/ 2914282 w 4724400"/>
              <a:gd name="connsiteY661" fmla="*/ 2155807 h 6857999"/>
              <a:gd name="connsiteX662" fmla="*/ 2971660 w 4724400"/>
              <a:gd name="connsiteY662" fmla="*/ 1962486 h 6857999"/>
              <a:gd name="connsiteX663" fmla="*/ 2971809 w 4724400"/>
              <a:gd name="connsiteY663" fmla="*/ 1960615 h 6857999"/>
              <a:gd name="connsiteX664" fmla="*/ 2972315 w 4724400"/>
              <a:gd name="connsiteY664" fmla="*/ 1951821 h 6857999"/>
              <a:gd name="connsiteX665" fmla="*/ 2846641 w 4724400"/>
              <a:gd name="connsiteY665" fmla="*/ 1556749 h 6857999"/>
              <a:gd name="connsiteX666" fmla="*/ 2847461 w 4724400"/>
              <a:gd name="connsiteY666" fmla="*/ 1548729 h 6857999"/>
              <a:gd name="connsiteX667" fmla="*/ 2058558 w 4724400"/>
              <a:gd name="connsiteY667" fmla="*/ 1071804 h 6857999"/>
              <a:gd name="connsiteX668" fmla="*/ 2291089 w 4724400"/>
              <a:gd name="connsiteY668" fmla="*/ 1585512 h 6857999"/>
              <a:gd name="connsiteX669" fmla="*/ 2473792 w 4724400"/>
              <a:gd name="connsiteY669" fmla="*/ 2432858 h 6857999"/>
              <a:gd name="connsiteX670" fmla="*/ 2420124 w 4724400"/>
              <a:gd name="connsiteY670" fmla="*/ 2495762 h 6857999"/>
              <a:gd name="connsiteX671" fmla="*/ 2119846 w 4724400"/>
              <a:gd name="connsiteY671" fmla="*/ 1872898 h 6857999"/>
              <a:gd name="connsiteX672" fmla="*/ 1995210 w 4724400"/>
              <a:gd name="connsiteY672" fmla="*/ 1288346 h 6857999"/>
              <a:gd name="connsiteX673" fmla="*/ 1850975 w 4724400"/>
              <a:gd name="connsiteY673" fmla="*/ 1540820 h 6857999"/>
              <a:gd name="connsiteX674" fmla="*/ 1723490 w 4724400"/>
              <a:gd name="connsiteY674" fmla="*/ 1688355 h 6857999"/>
              <a:gd name="connsiteX675" fmla="*/ 1710157 w 4724400"/>
              <a:gd name="connsiteY675" fmla="*/ 1683354 h 6857999"/>
              <a:gd name="connsiteX676" fmla="*/ 1807265 w 4724400"/>
              <a:gd name="connsiteY676" fmla="*/ 1336896 h 6857999"/>
              <a:gd name="connsiteX677" fmla="*/ 2011049 w 4724400"/>
              <a:gd name="connsiteY677" fmla="*/ 1173376 h 6857999"/>
              <a:gd name="connsiteX678" fmla="*/ 2014681 w 4724400"/>
              <a:gd name="connsiteY678" fmla="*/ 1167830 h 6857999"/>
              <a:gd name="connsiteX679" fmla="*/ 1971037 w 4724400"/>
              <a:gd name="connsiteY679" fmla="*/ 1015438 h 6857999"/>
              <a:gd name="connsiteX680" fmla="*/ 1971858 w 4724400"/>
              <a:gd name="connsiteY680" fmla="*/ 1007420 h 6857999"/>
              <a:gd name="connsiteX681" fmla="*/ 1729505 w 4724400"/>
              <a:gd name="connsiteY681" fmla="*/ 808882 h 6857999"/>
              <a:gd name="connsiteX682" fmla="*/ 1506007 w 4724400"/>
              <a:gd name="connsiteY682" fmla="*/ 597733 h 6857999"/>
              <a:gd name="connsiteX683" fmla="*/ 1499912 w 4724400"/>
              <a:gd name="connsiteY683" fmla="*/ 1795211 h 6857999"/>
              <a:gd name="connsiteX684" fmla="*/ 1444926 w 4724400"/>
              <a:gd name="connsiteY684" fmla="*/ 1841464 h 6857999"/>
              <a:gd name="connsiteX685" fmla="*/ 1425791 w 4724400"/>
              <a:gd name="connsiteY685" fmla="*/ 572788 h 6857999"/>
              <a:gd name="connsiteX686" fmla="*/ 1435390 w 4724400"/>
              <a:gd name="connsiteY686" fmla="*/ 560750 h 6857999"/>
              <a:gd name="connsiteX687" fmla="*/ 1451502 w 4724400"/>
              <a:gd name="connsiteY687" fmla="*/ 542471 h 6857999"/>
              <a:gd name="connsiteX688" fmla="*/ 1194128 w 4724400"/>
              <a:gd name="connsiteY688" fmla="*/ 250903 h 6857999"/>
              <a:gd name="connsiteX689" fmla="*/ 890158 w 4724400"/>
              <a:gd name="connsiteY689" fmla="*/ 0 h 6857999"/>
              <a:gd name="connsiteX690" fmla="*/ 937892 w 4724400"/>
              <a:gd name="connsiteY690" fmla="*/ 0 h 6857999"/>
              <a:gd name="connsiteX691" fmla="*/ 924483 w 4724400"/>
              <a:gd name="connsiteY691" fmla="*/ 30495 h 6857999"/>
              <a:gd name="connsiteX692" fmla="*/ 872288 w 4724400"/>
              <a:gd name="connsiteY692" fmla="*/ 306259 h 6857999"/>
              <a:gd name="connsiteX693" fmla="*/ 1006247 w 4724400"/>
              <a:gd name="connsiteY693" fmla="*/ 727373 h 6857999"/>
              <a:gd name="connsiteX694" fmla="*/ 986481 w 4724400"/>
              <a:gd name="connsiteY694" fmla="*/ 1611960 h 6857999"/>
              <a:gd name="connsiteX695" fmla="*/ 928400 w 4724400"/>
              <a:gd name="connsiteY695" fmla="*/ 1663986 h 6857999"/>
              <a:gd name="connsiteX696" fmla="*/ 771281 w 4724400"/>
              <a:gd name="connsiteY696" fmla="*/ 368438 h 6857999"/>
              <a:gd name="connsiteX697" fmla="*/ 200540 w 4724400"/>
              <a:gd name="connsiteY697" fmla="*/ 942511 h 6857999"/>
              <a:gd name="connsiteX698" fmla="*/ 170253 w 4724400"/>
              <a:gd name="connsiteY698" fmla="*/ 942567 h 6857999"/>
              <a:gd name="connsiteX699" fmla="*/ 442049 w 4724400"/>
              <a:gd name="connsiteY699" fmla="*/ 489150 h 6857999"/>
              <a:gd name="connsiteX700" fmla="*/ 788582 w 4724400"/>
              <a:gd name="connsiteY700" fmla="*/ 301724 h 6857999"/>
              <a:gd name="connsiteX701" fmla="*/ 788312 w 4724400"/>
              <a:gd name="connsiteY701" fmla="*/ 276498 h 6857999"/>
              <a:gd name="connsiteX702" fmla="*/ 847625 w 4724400"/>
              <a:gd name="connsiteY702" fmla="*/ 89075 h 6857999"/>
              <a:gd name="connsiteX703" fmla="*/ 29788 w 4724400"/>
              <a:gd name="connsiteY703" fmla="*/ 0 h 6857999"/>
              <a:gd name="connsiteX704" fmla="*/ 93321 w 4724400"/>
              <a:gd name="connsiteY704" fmla="*/ 0 h 6857999"/>
              <a:gd name="connsiteX705" fmla="*/ 79142 w 4724400"/>
              <a:gd name="connsiteY705" fmla="*/ 68966 h 6857999"/>
              <a:gd name="connsiteX706" fmla="*/ 21253 w 4724400"/>
              <a:gd name="connsiteY706" fmla="*/ 535687 h 6857999"/>
              <a:gd name="connsiteX707" fmla="*/ 61909 w 4724400"/>
              <a:gd name="connsiteY707" fmla="*/ 380358 h 6857999"/>
              <a:gd name="connsiteX708" fmla="*/ 118339 w 4724400"/>
              <a:gd name="connsiteY708" fmla="*/ 184712 h 6857999"/>
              <a:gd name="connsiteX709" fmla="*/ 154192 w 4724400"/>
              <a:gd name="connsiteY709" fmla="*/ 87864 h 6857999"/>
              <a:gd name="connsiteX710" fmla="*/ 186604 w 4724400"/>
              <a:gd name="connsiteY710" fmla="*/ 0 h 6857999"/>
              <a:gd name="connsiteX711" fmla="*/ 216386 w 4724400"/>
              <a:gd name="connsiteY711" fmla="*/ 0 h 6857999"/>
              <a:gd name="connsiteX712" fmla="*/ 180314 w 4724400"/>
              <a:gd name="connsiteY712" fmla="*/ 97640 h 6857999"/>
              <a:gd name="connsiteX713" fmla="*/ 144924 w 4724400"/>
              <a:gd name="connsiteY713" fmla="*/ 193392 h 6857999"/>
              <a:gd name="connsiteX714" fmla="*/ 89413 w 4724400"/>
              <a:gd name="connsiteY714" fmla="*/ 386853 h 6857999"/>
              <a:gd name="connsiteX715" fmla="*/ 49686 w 4724400"/>
              <a:gd name="connsiteY715" fmla="*/ 539999 h 6857999"/>
              <a:gd name="connsiteX716" fmla="*/ 236604 w 4724400"/>
              <a:gd name="connsiteY716" fmla="*/ 152292 h 6857999"/>
              <a:gd name="connsiteX717" fmla="*/ 289375 w 4724400"/>
              <a:gd name="connsiteY717" fmla="*/ 0 h 6857999"/>
              <a:gd name="connsiteX718" fmla="*/ 369729 w 4724400"/>
              <a:gd name="connsiteY718" fmla="*/ 0 h 6857999"/>
              <a:gd name="connsiteX719" fmla="*/ 354160 w 4724400"/>
              <a:gd name="connsiteY719" fmla="*/ 65656 h 6857999"/>
              <a:gd name="connsiteX720" fmla="*/ 21325 w 4724400"/>
              <a:gd name="connsiteY720" fmla="*/ 763628 h 6857999"/>
              <a:gd name="connsiteX721" fmla="*/ 6426 w 4724400"/>
              <a:gd name="connsiteY721" fmla="*/ 785104 h 6857999"/>
              <a:gd name="connsiteX722" fmla="*/ 0 w 4724400"/>
              <a:gd name="connsiteY722" fmla="*/ 789215 h 6857999"/>
              <a:gd name="connsiteX723" fmla="*/ 0 w 4724400"/>
              <a:gd name="connsiteY723" fmla="*/ 163142 h 6857999"/>
              <a:gd name="connsiteX724" fmla="*/ 20220 w 4724400"/>
              <a:gd name="connsiteY724" fmla="*/ 3741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Lst>
            <a:rect l="l" t="t" r="r" b="b"/>
            <a:pathLst>
              <a:path w="4724400" h="6857999">
                <a:moveTo>
                  <a:pt x="0" y="6805948"/>
                </a:moveTo>
                <a:lnTo>
                  <a:pt x="15600" y="6813099"/>
                </a:lnTo>
                <a:cubicBezTo>
                  <a:pt x="48179" y="6826367"/>
                  <a:pt x="82589" y="6838841"/>
                  <a:pt x="117632" y="6850060"/>
                </a:cubicBezTo>
                <a:lnTo>
                  <a:pt x="146175" y="6857998"/>
                </a:lnTo>
                <a:lnTo>
                  <a:pt x="54597" y="6857998"/>
                </a:lnTo>
                <a:lnTo>
                  <a:pt x="0" y="6831490"/>
                </a:lnTo>
                <a:close/>
                <a:moveTo>
                  <a:pt x="0" y="6736157"/>
                </a:moveTo>
                <a:lnTo>
                  <a:pt x="114811" y="6784122"/>
                </a:lnTo>
                <a:lnTo>
                  <a:pt x="138159" y="6793465"/>
                </a:lnTo>
                <a:cubicBezTo>
                  <a:pt x="184756" y="6812785"/>
                  <a:pt x="226800" y="6829482"/>
                  <a:pt x="270310" y="6840638"/>
                </a:cubicBezTo>
                <a:lnTo>
                  <a:pt x="358932" y="6857999"/>
                </a:lnTo>
                <a:lnTo>
                  <a:pt x="228496" y="6857999"/>
                </a:lnTo>
                <a:lnTo>
                  <a:pt x="126481" y="6821149"/>
                </a:lnTo>
                <a:lnTo>
                  <a:pt x="103134" y="6811799"/>
                </a:lnTo>
                <a:lnTo>
                  <a:pt x="0" y="6767913"/>
                </a:lnTo>
                <a:close/>
                <a:moveTo>
                  <a:pt x="2460543" y="6515312"/>
                </a:moveTo>
                <a:lnTo>
                  <a:pt x="2286201" y="6525103"/>
                </a:lnTo>
                <a:cubicBezTo>
                  <a:pt x="2228694" y="6528458"/>
                  <a:pt x="2169369" y="6531530"/>
                  <a:pt x="2110427" y="6532104"/>
                </a:cubicBezTo>
                <a:cubicBezTo>
                  <a:pt x="2058946" y="6532538"/>
                  <a:pt x="2007242" y="6530381"/>
                  <a:pt x="1956742" y="6528403"/>
                </a:cubicBezTo>
                <a:cubicBezTo>
                  <a:pt x="1815643" y="6523421"/>
                  <a:pt x="1669606" y="6518329"/>
                  <a:pt x="1534307" y="6560369"/>
                </a:cubicBezTo>
                <a:cubicBezTo>
                  <a:pt x="1506964" y="6568983"/>
                  <a:pt x="1480544" y="6579668"/>
                  <a:pt x="1454538" y="6591702"/>
                </a:cubicBezTo>
                <a:cubicBezTo>
                  <a:pt x="1508795" y="6597451"/>
                  <a:pt x="1564033" y="6600803"/>
                  <a:pt x="1619950" y="6599765"/>
                </a:cubicBezTo>
                <a:cubicBezTo>
                  <a:pt x="1760796" y="6598297"/>
                  <a:pt x="1904212" y="6576077"/>
                  <a:pt x="2044875" y="6563693"/>
                </a:cubicBezTo>
                <a:cubicBezTo>
                  <a:pt x="2158459" y="6554204"/>
                  <a:pt x="2431086" y="6537707"/>
                  <a:pt x="2460543" y="6515312"/>
                </a:cubicBezTo>
                <a:close/>
                <a:moveTo>
                  <a:pt x="1883620" y="6459370"/>
                </a:moveTo>
                <a:cubicBezTo>
                  <a:pt x="1757800" y="6463303"/>
                  <a:pt x="1630678" y="6481291"/>
                  <a:pt x="1532156" y="6529929"/>
                </a:cubicBezTo>
                <a:cubicBezTo>
                  <a:pt x="1670483" y="6488352"/>
                  <a:pt x="1816519" y="6493450"/>
                  <a:pt x="1958230" y="6498517"/>
                </a:cubicBezTo>
                <a:cubicBezTo>
                  <a:pt x="2008720" y="6500495"/>
                  <a:pt x="2060523" y="6502029"/>
                  <a:pt x="2110707" y="6502035"/>
                </a:cubicBezTo>
                <a:cubicBezTo>
                  <a:pt x="2168940" y="6501999"/>
                  <a:pt x="2227759" y="6498204"/>
                  <a:pt x="2285171" y="6495471"/>
                </a:cubicBezTo>
                <a:lnTo>
                  <a:pt x="2385179" y="6489665"/>
                </a:lnTo>
                <a:cubicBezTo>
                  <a:pt x="2348158" y="6484629"/>
                  <a:pt x="2296424" y="6478620"/>
                  <a:pt x="2227262" y="6473140"/>
                </a:cubicBezTo>
                <a:cubicBezTo>
                  <a:pt x="2133953" y="6465560"/>
                  <a:pt x="2009438" y="6455438"/>
                  <a:pt x="1883620" y="6459370"/>
                </a:cubicBezTo>
                <a:close/>
                <a:moveTo>
                  <a:pt x="1611255" y="5884754"/>
                </a:moveTo>
                <a:cubicBezTo>
                  <a:pt x="1475034" y="6070158"/>
                  <a:pt x="1320332" y="6315508"/>
                  <a:pt x="1357588" y="6496752"/>
                </a:cubicBezTo>
                <a:cubicBezTo>
                  <a:pt x="1404118" y="6270055"/>
                  <a:pt x="1507631" y="6063621"/>
                  <a:pt x="1611255" y="5884754"/>
                </a:cubicBezTo>
                <a:close/>
                <a:moveTo>
                  <a:pt x="1646205" y="5883072"/>
                </a:moveTo>
                <a:cubicBezTo>
                  <a:pt x="1542170" y="6060592"/>
                  <a:pt x="1436044" y="6267900"/>
                  <a:pt x="1387600" y="6494950"/>
                </a:cubicBezTo>
                <a:cubicBezTo>
                  <a:pt x="1504199" y="6300136"/>
                  <a:pt x="1601945" y="6103069"/>
                  <a:pt x="1646205" y="5883072"/>
                </a:cubicBezTo>
                <a:close/>
                <a:moveTo>
                  <a:pt x="0" y="5845526"/>
                </a:moveTo>
                <a:lnTo>
                  <a:pt x="23370" y="5869422"/>
                </a:lnTo>
                <a:cubicBezTo>
                  <a:pt x="131924" y="5985784"/>
                  <a:pt x="231640" y="6107018"/>
                  <a:pt x="321428" y="6212316"/>
                </a:cubicBezTo>
                <a:cubicBezTo>
                  <a:pt x="452682" y="6366340"/>
                  <a:pt x="578409" y="6507973"/>
                  <a:pt x="626000" y="6710671"/>
                </a:cubicBezTo>
                <a:cubicBezTo>
                  <a:pt x="638757" y="6764837"/>
                  <a:pt x="647619" y="6810078"/>
                  <a:pt x="661825" y="6854298"/>
                </a:cubicBezTo>
                <a:lnTo>
                  <a:pt x="663298" y="6857998"/>
                </a:lnTo>
                <a:lnTo>
                  <a:pt x="431765" y="6857998"/>
                </a:lnTo>
                <a:lnTo>
                  <a:pt x="293576" y="6816656"/>
                </a:lnTo>
                <a:cubicBezTo>
                  <a:pt x="240014" y="6798833"/>
                  <a:pt x="187020" y="6779815"/>
                  <a:pt x="134480" y="6760867"/>
                </a:cubicBezTo>
                <a:lnTo>
                  <a:pt x="0" y="6714215"/>
                </a:lnTo>
                <a:lnTo>
                  <a:pt x="0" y="6683873"/>
                </a:lnTo>
                <a:lnTo>
                  <a:pt x="143737" y="6732821"/>
                </a:lnTo>
                <a:cubicBezTo>
                  <a:pt x="255889" y="6773078"/>
                  <a:pt x="371066" y="6813801"/>
                  <a:pt x="488162" y="6842006"/>
                </a:cubicBezTo>
                <a:cubicBezTo>
                  <a:pt x="358293" y="6763794"/>
                  <a:pt x="187560" y="6705586"/>
                  <a:pt x="44855" y="6674734"/>
                </a:cubicBezTo>
                <a:lnTo>
                  <a:pt x="0" y="6668575"/>
                </a:lnTo>
                <a:lnTo>
                  <a:pt x="0" y="6628217"/>
                </a:lnTo>
                <a:lnTo>
                  <a:pt x="144942" y="6657611"/>
                </a:lnTo>
                <a:cubicBezTo>
                  <a:pt x="201726" y="6672044"/>
                  <a:pt x="257694" y="6689595"/>
                  <a:pt x="312446" y="6711283"/>
                </a:cubicBezTo>
                <a:cubicBezTo>
                  <a:pt x="343371" y="6723712"/>
                  <a:pt x="523593" y="6837187"/>
                  <a:pt x="477357" y="6799347"/>
                </a:cubicBezTo>
                <a:cubicBezTo>
                  <a:pt x="362978" y="6704934"/>
                  <a:pt x="237571" y="6617800"/>
                  <a:pt x="134228" y="6503934"/>
                </a:cubicBezTo>
                <a:lnTo>
                  <a:pt x="0" y="6334256"/>
                </a:lnTo>
                <a:lnTo>
                  <a:pt x="0" y="6221686"/>
                </a:lnTo>
                <a:lnTo>
                  <a:pt x="113296" y="6402069"/>
                </a:lnTo>
                <a:cubicBezTo>
                  <a:pt x="227569" y="6561808"/>
                  <a:pt x="381603" y="6676399"/>
                  <a:pt x="523262" y="6807025"/>
                </a:cubicBezTo>
                <a:cubicBezTo>
                  <a:pt x="495103" y="6748256"/>
                  <a:pt x="449573" y="6697712"/>
                  <a:pt x="404364" y="6649139"/>
                </a:cubicBezTo>
                <a:lnTo>
                  <a:pt x="392074" y="6636358"/>
                </a:lnTo>
                <a:cubicBezTo>
                  <a:pt x="280930" y="6516822"/>
                  <a:pt x="177660" y="6386311"/>
                  <a:pt x="77450" y="6260110"/>
                </a:cubicBezTo>
                <a:lnTo>
                  <a:pt x="0" y="6163634"/>
                </a:lnTo>
                <a:lnTo>
                  <a:pt x="0" y="6117703"/>
                </a:lnTo>
                <a:lnTo>
                  <a:pt x="99669" y="6240461"/>
                </a:lnTo>
                <a:cubicBezTo>
                  <a:pt x="199276" y="6366562"/>
                  <a:pt x="302033" y="6496348"/>
                  <a:pt x="412670" y="6615176"/>
                </a:cubicBezTo>
                <a:lnTo>
                  <a:pt x="424960" y="6627949"/>
                </a:lnTo>
                <a:cubicBezTo>
                  <a:pt x="452087" y="6657095"/>
                  <a:pt x="479817" y="6686334"/>
                  <a:pt x="504043" y="6718236"/>
                </a:cubicBezTo>
                <a:cubicBezTo>
                  <a:pt x="434583" y="6569208"/>
                  <a:pt x="350187" y="6428779"/>
                  <a:pt x="251759" y="6299011"/>
                </a:cubicBezTo>
                <a:cubicBezTo>
                  <a:pt x="180915" y="6205508"/>
                  <a:pt x="102557" y="6117579"/>
                  <a:pt x="21191" y="6033111"/>
                </a:cubicBezTo>
                <a:lnTo>
                  <a:pt x="0" y="6012219"/>
                </a:lnTo>
                <a:lnTo>
                  <a:pt x="0" y="5971257"/>
                </a:lnTo>
                <a:lnTo>
                  <a:pt x="41571" y="6012292"/>
                </a:lnTo>
                <a:cubicBezTo>
                  <a:pt x="123333" y="6097220"/>
                  <a:pt x="202225" y="6185713"/>
                  <a:pt x="273883" y="6279980"/>
                </a:cubicBezTo>
                <a:cubicBezTo>
                  <a:pt x="380040" y="6419905"/>
                  <a:pt x="469472" y="6571994"/>
                  <a:pt x="541341" y="6733560"/>
                </a:cubicBezTo>
                <a:cubicBezTo>
                  <a:pt x="542355" y="6694639"/>
                  <a:pt x="542948" y="6654374"/>
                  <a:pt x="531634" y="6610993"/>
                </a:cubicBezTo>
                <a:cubicBezTo>
                  <a:pt x="490540" y="6454784"/>
                  <a:pt x="347902" y="6314397"/>
                  <a:pt x="247554" y="6197148"/>
                </a:cubicBezTo>
                <a:cubicBezTo>
                  <a:pt x="178265" y="6115731"/>
                  <a:pt x="107245" y="6035491"/>
                  <a:pt x="33651" y="5957901"/>
                </a:cubicBezTo>
                <a:lnTo>
                  <a:pt x="0" y="5925131"/>
                </a:lnTo>
                <a:close/>
                <a:moveTo>
                  <a:pt x="1656340" y="5825040"/>
                </a:moveTo>
                <a:cubicBezTo>
                  <a:pt x="1655542" y="5826205"/>
                  <a:pt x="1654747" y="5827360"/>
                  <a:pt x="1653246" y="5829053"/>
                </a:cubicBezTo>
                <a:lnTo>
                  <a:pt x="1655667" y="5829425"/>
                </a:lnTo>
                <a:close/>
                <a:moveTo>
                  <a:pt x="2630124" y="5591852"/>
                </a:moveTo>
                <a:cubicBezTo>
                  <a:pt x="2477082" y="5593954"/>
                  <a:pt x="2324114" y="5611746"/>
                  <a:pt x="2177648" y="5630119"/>
                </a:cubicBezTo>
                <a:cubicBezTo>
                  <a:pt x="2143127" y="5634568"/>
                  <a:pt x="2109856" y="5639754"/>
                  <a:pt x="2076258" y="5650510"/>
                </a:cubicBezTo>
                <a:cubicBezTo>
                  <a:pt x="2082463" y="5662642"/>
                  <a:pt x="2162157" y="5633895"/>
                  <a:pt x="2214048" y="5629828"/>
                </a:cubicBezTo>
                <a:cubicBezTo>
                  <a:pt x="2501741" y="5609845"/>
                  <a:pt x="2805089" y="5655720"/>
                  <a:pt x="3090246" y="5601337"/>
                </a:cubicBezTo>
                <a:cubicBezTo>
                  <a:pt x="3006333" y="5611321"/>
                  <a:pt x="2919037" y="5605065"/>
                  <a:pt x="2834104" y="5598847"/>
                </a:cubicBezTo>
                <a:cubicBezTo>
                  <a:pt x="2816936" y="5597562"/>
                  <a:pt x="2799771" y="5596280"/>
                  <a:pt x="2782953" y="5595539"/>
                </a:cubicBezTo>
                <a:cubicBezTo>
                  <a:pt x="2732159" y="5592194"/>
                  <a:pt x="2681137" y="5591152"/>
                  <a:pt x="2630124" y="5591852"/>
                </a:cubicBezTo>
                <a:close/>
                <a:moveTo>
                  <a:pt x="2751064" y="5525300"/>
                </a:moveTo>
                <a:cubicBezTo>
                  <a:pt x="2704155" y="5524070"/>
                  <a:pt x="2658863" y="5525064"/>
                  <a:pt x="2618554" y="5525937"/>
                </a:cubicBezTo>
                <a:cubicBezTo>
                  <a:pt x="2508038" y="5528402"/>
                  <a:pt x="2408741" y="5531370"/>
                  <a:pt x="2311014" y="5550189"/>
                </a:cubicBezTo>
                <a:cubicBezTo>
                  <a:pt x="2246417" y="5562376"/>
                  <a:pt x="2186894" y="5581286"/>
                  <a:pt x="2134103" y="5605852"/>
                </a:cubicBezTo>
                <a:cubicBezTo>
                  <a:pt x="2147385" y="5603489"/>
                  <a:pt x="2160456" y="5602024"/>
                  <a:pt x="2174084" y="5600203"/>
                </a:cubicBezTo>
                <a:cubicBezTo>
                  <a:pt x="2370475" y="5575001"/>
                  <a:pt x="2579125" y="5551921"/>
                  <a:pt x="2785199" y="5564971"/>
                </a:cubicBezTo>
                <a:lnTo>
                  <a:pt x="2836697" y="5568822"/>
                </a:lnTo>
                <a:cubicBezTo>
                  <a:pt x="2913331" y="5574228"/>
                  <a:pt x="2991761" y="5580014"/>
                  <a:pt x="3066345" y="5573703"/>
                </a:cubicBezTo>
                <a:cubicBezTo>
                  <a:pt x="3036778" y="5568851"/>
                  <a:pt x="3007621" y="5562210"/>
                  <a:pt x="2978461" y="5555562"/>
                </a:cubicBezTo>
                <a:cubicBezTo>
                  <a:pt x="2950203" y="5549116"/>
                  <a:pt x="2921945" y="5542665"/>
                  <a:pt x="2893277" y="5538004"/>
                </a:cubicBezTo>
                <a:cubicBezTo>
                  <a:pt x="2846501" y="5529982"/>
                  <a:pt x="2797974" y="5526529"/>
                  <a:pt x="2751064" y="5525300"/>
                </a:cubicBezTo>
                <a:close/>
                <a:moveTo>
                  <a:pt x="2636807" y="5458317"/>
                </a:moveTo>
                <a:cubicBezTo>
                  <a:pt x="2511188" y="5456650"/>
                  <a:pt x="2361021" y="5479881"/>
                  <a:pt x="2236775" y="5536349"/>
                </a:cubicBezTo>
                <a:cubicBezTo>
                  <a:pt x="2259387" y="5530319"/>
                  <a:pt x="2281995" y="5524291"/>
                  <a:pt x="2306204" y="5519543"/>
                </a:cubicBezTo>
                <a:cubicBezTo>
                  <a:pt x="2406280" y="5500749"/>
                  <a:pt x="2506685" y="5497081"/>
                  <a:pt x="2619005" y="5494992"/>
                </a:cubicBezTo>
                <a:cubicBezTo>
                  <a:pt x="2701072" y="5493085"/>
                  <a:pt x="2803428" y="5491236"/>
                  <a:pt x="2899676" y="5507848"/>
                </a:cubicBezTo>
                <a:cubicBezTo>
                  <a:pt x="2928691" y="5513052"/>
                  <a:pt x="2957502" y="5519151"/>
                  <a:pt x="2986662" y="5525798"/>
                </a:cubicBezTo>
                <a:cubicBezTo>
                  <a:pt x="3025723" y="5534530"/>
                  <a:pt x="3063542" y="5542536"/>
                  <a:pt x="3101623" y="5547311"/>
                </a:cubicBezTo>
                <a:cubicBezTo>
                  <a:pt x="2954636" y="5490328"/>
                  <a:pt x="2792455" y="5460700"/>
                  <a:pt x="2636807" y="5458317"/>
                </a:cubicBezTo>
                <a:close/>
                <a:moveTo>
                  <a:pt x="0" y="5142496"/>
                </a:moveTo>
                <a:lnTo>
                  <a:pt x="127996" y="5201004"/>
                </a:lnTo>
                <a:cubicBezTo>
                  <a:pt x="360812" y="5325151"/>
                  <a:pt x="547980" y="5518563"/>
                  <a:pt x="661087" y="5790959"/>
                </a:cubicBezTo>
                <a:cubicBezTo>
                  <a:pt x="808965" y="5905246"/>
                  <a:pt x="932653" y="6044012"/>
                  <a:pt x="1029402" y="6204913"/>
                </a:cubicBezTo>
                <a:cubicBezTo>
                  <a:pt x="1035975" y="6141856"/>
                  <a:pt x="1034897" y="6159666"/>
                  <a:pt x="1046692" y="6015372"/>
                </a:cubicBezTo>
                <a:cubicBezTo>
                  <a:pt x="1068452" y="5749157"/>
                  <a:pt x="1080160" y="5533819"/>
                  <a:pt x="1024238" y="5336275"/>
                </a:cubicBezTo>
                <a:cubicBezTo>
                  <a:pt x="1039478" y="5267180"/>
                  <a:pt x="1107861" y="5351481"/>
                  <a:pt x="1138131" y="5600804"/>
                </a:cubicBezTo>
                <a:cubicBezTo>
                  <a:pt x="1140750" y="5745349"/>
                  <a:pt x="1138236" y="5891029"/>
                  <a:pt x="1127280" y="6039262"/>
                </a:cubicBezTo>
                <a:cubicBezTo>
                  <a:pt x="1108357" y="6291971"/>
                  <a:pt x="1074713" y="6543716"/>
                  <a:pt x="1026642" y="6792600"/>
                </a:cubicBezTo>
                <a:cubicBezTo>
                  <a:pt x="1130130" y="6727745"/>
                  <a:pt x="1224262" y="6639036"/>
                  <a:pt x="1327075" y="6590735"/>
                </a:cubicBezTo>
                <a:cubicBezTo>
                  <a:pt x="1328762" y="6587786"/>
                  <a:pt x="1331155" y="6584312"/>
                  <a:pt x="1332848" y="6581371"/>
                </a:cubicBezTo>
                <a:cubicBezTo>
                  <a:pt x="1327684" y="6578656"/>
                  <a:pt x="1322621" y="6575317"/>
                  <a:pt x="1320586" y="6572441"/>
                </a:cubicBezTo>
                <a:cubicBezTo>
                  <a:pt x="1127046" y="6311498"/>
                  <a:pt x="1526112" y="5858248"/>
                  <a:pt x="1669632" y="5665639"/>
                </a:cubicBezTo>
                <a:cubicBezTo>
                  <a:pt x="1682895" y="5647816"/>
                  <a:pt x="1749910" y="5675384"/>
                  <a:pt x="1749165" y="5696416"/>
                </a:cubicBezTo>
                <a:cubicBezTo>
                  <a:pt x="1740476" y="5983368"/>
                  <a:pt x="1637864" y="6228377"/>
                  <a:pt x="1502249" y="6466405"/>
                </a:cubicBezTo>
                <a:cubicBezTo>
                  <a:pt x="1725190" y="6382070"/>
                  <a:pt x="2047033" y="6424367"/>
                  <a:pt x="2238637" y="6419148"/>
                </a:cubicBezTo>
                <a:cubicBezTo>
                  <a:pt x="2408385" y="6415062"/>
                  <a:pt x="2531389" y="6424957"/>
                  <a:pt x="2642775" y="6563116"/>
                </a:cubicBezTo>
                <a:cubicBezTo>
                  <a:pt x="2652137" y="6574800"/>
                  <a:pt x="2636747" y="6578204"/>
                  <a:pt x="2628681" y="6578254"/>
                </a:cubicBezTo>
                <a:cubicBezTo>
                  <a:pt x="2285142" y="6584519"/>
                  <a:pt x="1943610" y="6642343"/>
                  <a:pt x="1600072" y="6648608"/>
                </a:cubicBezTo>
                <a:cubicBezTo>
                  <a:pt x="1541036" y="6649807"/>
                  <a:pt x="1450884" y="6627657"/>
                  <a:pt x="1391841" y="6641028"/>
                </a:cubicBezTo>
                <a:cubicBezTo>
                  <a:pt x="1391239" y="6640935"/>
                  <a:pt x="1390538" y="6641468"/>
                  <a:pt x="1389928" y="6641375"/>
                </a:cubicBezTo>
                <a:cubicBezTo>
                  <a:pt x="1386712" y="6642158"/>
                  <a:pt x="1383592" y="6642319"/>
                  <a:pt x="1380979" y="6643204"/>
                </a:cubicBezTo>
                <a:cubicBezTo>
                  <a:pt x="1295418" y="6670925"/>
                  <a:pt x="1201880" y="6759768"/>
                  <a:pt x="1108685" y="6824788"/>
                </a:cubicBezTo>
                <a:lnTo>
                  <a:pt x="1051559" y="6857998"/>
                </a:lnTo>
                <a:lnTo>
                  <a:pt x="925940" y="6857998"/>
                </a:lnTo>
                <a:lnTo>
                  <a:pt x="949746" y="6745652"/>
                </a:lnTo>
                <a:cubicBezTo>
                  <a:pt x="977694" y="6600749"/>
                  <a:pt x="1000382" y="6454800"/>
                  <a:pt x="1017902" y="6308216"/>
                </a:cubicBezTo>
                <a:cubicBezTo>
                  <a:pt x="1015769" y="6305964"/>
                  <a:pt x="1013539" y="6304343"/>
                  <a:pt x="1012614" y="6302278"/>
                </a:cubicBezTo>
                <a:cubicBezTo>
                  <a:pt x="921548" y="6120471"/>
                  <a:pt x="798037" y="5964433"/>
                  <a:pt x="644615" y="5837768"/>
                </a:cubicBezTo>
                <a:cubicBezTo>
                  <a:pt x="639869" y="5836403"/>
                  <a:pt x="633910" y="5834843"/>
                  <a:pt x="627546" y="5831943"/>
                </a:cubicBezTo>
                <a:cubicBezTo>
                  <a:pt x="440473" y="5751050"/>
                  <a:pt x="281887" y="5620709"/>
                  <a:pt x="128963" y="5481226"/>
                </a:cubicBezTo>
                <a:lnTo>
                  <a:pt x="0" y="5361850"/>
                </a:lnTo>
                <a:lnTo>
                  <a:pt x="0" y="5297634"/>
                </a:lnTo>
                <a:lnTo>
                  <a:pt x="40861" y="5333413"/>
                </a:lnTo>
                <a:cubicBezTo>
                  <a:pt x="193141" y="5476012"/>
                  <a:pt x="339724" y="5631340"/>
                  <a:pt x="514278" y="5738345"/>
                </a:cubicBezTo>
                <a:cubicBezTo>
                  <a:pt x="449538" y="5691903"/>
                  <a:pt x="392547" y="5631267"/>
                  <a:pt x="337180" y="5572174"/>
                </a:cubicBezTo>
                <a:cubicBezTo>
                  <a:pt x="326006" y="5560210"/>
                  <a:pt x="314833" y="5548247"/>
                  <a:pt x="303564" y="5536908"/>
                </a:cubicBezTo>
                <a:cubicBezTo>
                  <a:pt x="236878" y="5466783"/>
                  <a:pt x="163817" y="5402889"/>
                  <a:pt x="88496" y="5343132"/>
                </a:cubicBezTo>
                <a:lnTo>
                  <a:pt x="0" y="5277736"/>
                </a:lnTo>
                <a:lnTo>
                  <a:pt x="0" y="5241225"/>
                </a:lnTo>
                <a:lnTo>
                  <a:pt x="106479" y="5319780"/>
                </a:lnTo>
                <a:cubicBezTo>
                  <a:pt x="182485" y="5380123"/>
                  <a:pt x="256358" y="5444782"/>
                  <a:pt x="324159" y="5515717"/>
                </a:cubicBezTo>
                <a:lnTo>
                  <a:pt x="357680" y="5551608"/>
                </a:lnTo>
                <a:cubicBezTo>
                  <a:pt x="407763" y="5604773"/>
                  <a:pt x="458863" y="5659374"/>
                  <a:pt x="514810" y="5702551"/>
                </a:cubicBezTo>
                <a:cubicBezTo>
                  <a:pt x="497209" y="5679989"/>
                  <a:pt x="481008" y="5656366"/>
                  <a:pt x="464808" y="5632736"/>
                </a:cubicBezTo>
                <a:cubicBezTo>
                  <a:pt x="449112" y="5609836"/>
                  <a:pt x="433420" y="5586930"/>
                  <a:pt x="416327" y="5565087"/>
                </a:cubicBezTo>
                <a:cubicBezTo>
                  <a:pt x="361064" y="5493188"/>
                  <a:pt x="289546" y="5430331"/>
                  <a:pt x="232232" y="5379904"/>
                </a:cubicBezTo>
                <a:cubicBezTo>
                  <a:pt x="153617" y="5310828"/>
                  <a:pt x="82516" y="5249322"/>
                  <a:pt x="2640" y="5200559"/>
                </a:cubicBezTo>
                <a:lnTo>
                  <a:pt x="0" y="5199146"/>
                </a:lnTo>
                <a:lnTo>
                  <a:pt x="0" y="5164774"/>
                </a:lnTo>
                <a:lnTo>
                  <a:pt x="18363" y="5174783"/>
                </a:lnTo>
                <a:cubicBezTo>
                  <a:pt x="99860" y="5225071"/>
                  <a:pt x="172172" y="5286770"/>
                  <a:pt x="251810" y="5357281"/>
                </a:cubicBezTo>
                <a:cubicBezTo>
                  <a:pt x="310235" y="5408518"/>
                  <a:pt x="382775" y="5472816"/>
                  <a:pt x="439563" y="5546863"/>
                </a:cubicBezTo>
                <a:cubicBezTo>
                  <a:pt x="456560" y="5569331"/>
                  <a:pt x="472857" y="5592330"/>
                  <a:pt x="489056" y="5615961"/>
                </a:cubicBezTo>
                <a:cubicBezTo>
                  <a:pt x="510864" y="5647485"/>
                  <a:pt x="532257" y="5677676"/>
                  <a:pt x="555845" y="5705642"/>
                </a:cubicBezTo>
                <a:cubicBezTo>
                  <a:pt x="488800" y="5569150"/>
                  <a:pt x="394131" y="5443166"/>
                  <a:pt x="287056" y="5341546"/>
                </a:cubicBezTo>
                <a:cubicBezTo>
                  <a:pt x="222125" y="5280178"/>
                  <a:pt x="138844" y="5220320"/>
                  <a:pt x="49874" y="5178238"/>
                </a:cubicBezTo>
                <a:lnTo>
                  <a:pt x="0" y="5158623"/>
                </a:lnTo>
                <a:close/>
                <a:moveTo>
                  <a:pt x="4076694" y="4944364"/>
                </a:moveTo>
                <a:cubicBezTo>
                  <a:pt x="4092586" y="5180994"/>
                  <a:pt x="4134286" y="5476223"/>
                  <a:pt x="4287610" y="5588157"/>
                </a:cubicBezTo>
                <a:cubicBezTo>
                  <a:pt x="4171130" y="5382912"/>
                  <a:pt x="4114497" y="5153179"/>
                  <a:pt x="4076694" y="4944364"/>
                </a:cubicBezTo>
                <a:close/>
                <a:moveTo>
                  <a:pt x="4103808" y="4918599"/>
                </a:moveTo>
                <a:cubicBezTo>
                  <a:pt x="4140363" y="5126676"/>
                  <a:pt x="4195478" y="5358905"/>
                  <a:pt x="4310650" y="5565760"/>
                </a:cubicBezTo>
                <a:cubicBezTo>
                  <a:pt x="4272496" y="5335710"/>
                  <a:pt x="4217566" y="5117152"/>
                  <a:pt x="4103808" y="4918599"/>
                </a:cubicBezTo>
                <a:close/>
                <a:moveTo>
                  <a:pt x="4072554" y="4867303"/>
                </a:moveTo>
                <a:cubicBezTo>
                  <a:pt x="4072702" y="4868748"/>
                  <a:pt x="4072843" y="4870186"/>
                  <a:pt x="4072780" y="4872526"/>
                </a:cubicBezTo>
                <a:lnTo>
                  <a:pt x="4074990" y="4871112"/>
                </a:lnTo>
                <a:close/>
                <a:moveTo>
                  <a:pt x="3100062" y="4866948"/>
                </a:moveTo>
                <a:cubicBezTo>
                  <a:pt x="3054598" y="4867672"/>
                  <a:pt x="3008663" y="4872522"/>
                  <a:pt x="2963625" y="4877568"/>
                </a:cubicBezTo>
                <a:cubicBezTo>
                  <a:pt x="2913679" y="4883457"/>
                  <a:pt x="2861381" y="4889314"/>
                  <a:pt x="2809956" y="4889247"/>
                </a:cubicBezTo>
                <a:cubicBezTo>
                  <a:pt x="2768849" y="4889475"/>
                  <a:pt x="2727662" y="4885932"/>
                  <a:pt x="2688275" y="4882769"/>
                </a:cubicBezTo>
                <a:cubicBezTo>
                  <a:pt x="2660443" y="4880639"/>
                  <a:pt x="2632820" y="4877611"/>
                  <a:pt x="2605133" y="4876924"/>
                </a:cubicBezTo>
                <a:cubicBezTo>
                  <a:pt x="2542005" y="4874377"/>
                  <a:pt x="2477453" y="4878112"/>
                  <a:pt x="2414900" y="4881330"/>
                </a:cubicBezTo>
                <a:cubicBezTo>
                  <a:pt x="2350347" y="4885065"/>
                  <a:pt x="2283431" y="4888772"/>
                  <a:pt x="2217605" y="4885650"/>
                </a:cubicBezTo>
                <a:lnTo>
                  <a:pt x="2199332" y="4885075"/>
                </a:lnTo>
                <a:cubicBezTo>
                  <a:pt x="2179813" y="4883768"/>
                  <a:pt x="2160089" y="4883349"/>
                  <a:pt x="2141062" y="4884027"/>
                </a:cubicBezTo>
                <a:cubicBezTo>
                  <a:pt x="2279340" y="4906717"/>
                  <a:pt x="2418587" y="4927258"/>
                  <a:pt x="2558630" y="4938088"/>
                </a:cubicBezTo>
                <a:cubicBezTo>
                  <a:pt x="2750317" y="4954217"/>
                  <a:pt x="2921561" y="4921336"/>
                  <a:pt x="3100062" y="4866948"/>
                </a:cubicBezTo>
                <a:close/>
                <a:moveTo>
                  <a:pt x="2753415" y="4783657"/>
                </a:moveTo>
                <a:cubicBezTo>
                  <a:pt x="2715812" y="4782731"/>
                  <a:pt x="2677745" y="4783278"/>
                  <a:pt x="2639521" y="4785091"/>
                </a:cubicBezTo>
                <a:cubicBezTo>
                  <a:pt x="2486624" y="4792347"/>
                  <a:pt x="2331226" y="4819883"/>
                  <a:pt x="2193068" y="4854595"/>
                </a:cubicBezTo>
                <a:cubicBezTo>
                  <a:pt x="2196324" y="4854814"/>
                  <a:pt x="2198676" y="4854838"/>
                  <a:pt x="2201931" y="4855057"/>
                </a:cubicBezTo>
                <a:lnTo>
                  <a:pt x="2219654" y="4855986"/>
                </a:lnTo>
                <a:cubicBezTo>
                  <a:pt x="2283679" y="4858722"/>
                  <a:pt x="2350037" y="4855370"/>
                  <a:pt x="2413690" y="4851445"/>
                </a:cubicBezTo>
                <a:cubicBezTo>
                  <a:pt x="2476795" y="4847874"/>
                  <a:pt x="2542257" y="4844334"/>
                  <a:pt x="2606832" y="4846715"/>
                </a:cubicBezTo>
                <a:cubicBezTo>
                  <a:pt x="2634866" y="4847944"/>
                  <a:pt x="2663590" y="4850269"/>
                  <a:pt x="2691769" y="4852935"/>
                </a:cubicBezTo>
                <a:cubicBezTo>
                  <a:pt x="2730608" y="4856456"/>
                  <a:pt x="2771445" y="4859459"/>
                  <a:pt x="2811106" y="4859393"/>
                </a:cubicBezTo>
                <a:cubicBezTo>
                  <a:pt x="2860724" y="4859079"/>
                  <a:pt x="2912124" y="4853023"/>
                  <a:pt x="2961520" y="4847493"/>
                </a:cubicBezTo>
                <a:cubicBezTo>
                  <a:pt x="2997835" y="4843425"/>
                  <a:pt x="3034156" y="4839354"/>
                  <a:pt x="3070965" y="4837270"/>
                </a:cubicBezTo>
                <a:cubicBezTo>
                  <a:pt x="2974850" y="4802463"/>
                  <a:pt x="2866224" y="4786435"/>
                  <a:pt x="2753415" y="4783657"/>
                </a:cubicBezTo>
                <a:close/>
                <a:moveTo>
                  <a:pt x="2389654" y="4275904"/>
                </a:moveTo>
                <a:cubicBezTo>
                  <a:pt x="2058380" y="4300770"/>
                  <a:pt x="1773879" y="4364703"/>
                  <a:pt x="1522266" y="4472742"/>
                </a:cubicBezTo>
                <a:lnTo>
                  <a:pt x="1464014" y="4498508"/>
                </a:lnTo>
                <a:cubicBezTo>
                  <a:pt x="1435059" y="4511659"/>
                  <a:pt x="1405759" y="4524268"/>
                  <a:pt x="1376111" y="4536334"/>
                </a:cubicBezTo>
                <a:cubicBezTo>
                  <a:pt x="1422294" y="4522124"/>
                  <a:pt x="1470274" y="4508296"/>
                  <a:pt x="1498493" y="4502509"/>
                </a:cubicBezTo>
                <a:cubicBezTo>
                  <a:pt x="1608595" y="4481142"/>
                  <a:pt x="1719912" y="4468967"/>
                  <a:pt x="1831627" y="4454994"/>
                </a:cubicBezTo>
                <a:cubicBezTo>
                  <a:pt x="2034733" y="4429326"/>
                  <a:pt x="2186680" y="4317586"/>
                  <a:pt x="2389654" y="4275904"/>
                </a:cubicBezTo>
                <a:close/>
                <a:moveTo>
                  <a:pt x="2147582" y="4220499"/>
                </a:moveTo>
                <a:cubicBezTo>
                  <a:pt x="1947585" y="4228027"/>
                  <a:pt x="1746826" y="4329700"/>
                  <a:pt x="1556088" y="4425819"/>
                </a:cubicBezTo>
                <a:cubicBezTo>
                  <a:pt x="1788857" y="4332127"/>
                  <a:pt x="2048945" y="4273854"/>
                  <a:pt x="2346927" y="4248048"/>
                </a:cubicBezTo>
                <a:cubicBezTo>
                  <a:pt x="2280831" y="4225943"/>
                  <a:pt x="2214248" y="4217991"/>
                  <a:pt x="2147582" y="4220499"/>
                </a:cubicBezTo>
                <a:close/>
                <a:moveTo>
                  <a:pt x="1790494" y="3958602"/>
                </a:moveTo>
                <a:cubicBezTo>
                  <a:pt x="1546078" y="4006086"/>
                  <a:pt x="1301131" y="4060051"/>
                  <a:pt x="1059112" y="4119804"/>
                </a:cubicBezTo>
                <a:cubicBezTo>
                  <a:pt x="1314148" y="4123003"/>
                  <a:pt x="1558894" y="4069940"/>
                  <a:pt x="1790494" y="3958602"/>
                </a:cubicBezTo>
                <a:close/>
                <a:moveTo>
                  <a:pt x="3757613" y="3936722"/>
                </a:moveTo>
                <a:cubicBezTo>
                  <a:pt x="3739428" y="4022695"/>
                  <a:pt x="3726993" y="4110355"/>
                  <a:pt x="3715314" y="4196771"/>
                </a:cubicBezTo>
                <a:cubicBezTo>
                  <a:pt x="3696476" y="4335276"/>
                  <a:pt x="3677516" y="4478465"/>
                  <a:pt x="3631611" y="4613594"/>
                </a:cubicBezTo>
                <a:cubicBezTo>
                  <a:pt x="3620645" y="4645134"/>
                  <a:pt x="3608778" y="4676477"/>
                  <a:pt x="3596909" y="4707830"/>
                </a:cubicBezTo>
                <a:lnTo>
                  <a:pt x="3581749" y="4747418"/>
                </a:lnTo>
                <a:cubicBezTo>
                  <a:pt x="3554523" y="4819250"/>
                  <a:pt x="3531238" y="4892390"/>
                  <a:pt x="3510660" y="4966094"/>
                </a:cubicBezTo>
                <a:cubicBezTo>
                  <a:pt x="3748857" y="4678857"/>
                  <a:pt x="3755323" y="4300706"/>
                  <a:pt x="3757613" y="3936722"/>
                </a:cubicBezTo>
                <a:close/>
                <a:moveTo>
                  <a:pt x="1701387" y="3919232"/>
                </a:moveTo>
                <a:cubicBezTo>
                  <a:pt x="1507766" y="3912045"/>
                  <a:pt x="1320741" y="3989836"/>
                  <a:pt x="1136310" y="4068895"/>
                </a:cubicBezTo>
                <a:cubicBezTo>
                  <a:pt x="1350954" y="4017452"/>
                  <a:pt x="1568376" y="3970366"/>
                  <a:pt x="1784782" y="3927759"/>
                </a:cubicBezTo>
                <a:cubicBezTo>
                  <a:pt x="1756841" y="3923020"/>
                  <a:pt x="1729046" y="3920259"/>
                  <a:pt x="1701387" y="3919232"/>
                </a:cubicBezTo>
                <a:close/>
                <a:moveTo>
                  <a:pt x="3733405" y="3900089"/>
                </a:moveTo>
                <a:cubicBezTo>
                  <a:pt x="3597105" y="4216426"/>
                  <a:pt x="3490805" y="4541932"/>
                  <a:pt x="3500832" y="4885010"/>
                </a:cubicBezTo>
                <a:cubicBezTo>
                  <a:pt x="3516996" y="4834817"/>
                  <a:pt x="3533505" y="4785171"/>
                  <a:pt x="3552367" y="4735553"/>
                </a:cubicBezTo>
                <a:lnTo>
                  <a:pt x="3567525" y="4695966"/>
                </a:lnTo>
                <a:cubicBezTo>
                  <a:pt x="3579742" y="4665154"/>
                  <a:pt x="3591404" y="4634706"/>
                  <a:pt x="3602372" y="4603168"/>
                </a:cubicBezTo>
                <a:cubicBezTo>
                  <a:pt x="3647108" y="4471083"/>
                  <a:pt x="3666211" y="4329343"/>
                  <a:pt x="3684639" y="4192628"/>
                </a:cubicBezTo>
                <a:cubicBezTo>
                  <a:pt x="3697672" y="4096160"/>
                  <a:pt x="3710761" y="3997344"/>
                  <a:pt x="3733405" y="3900089"/>
                </a:cubicBezTo>
                <a:close/>
                <a:moveTo>
                  <a:pt x="2800959" y="3871054"/>
                </a:moveTo>
                <a:cubicBezTo>
                  <a:pt x="2809421" y="4100939"/>
                  <a:pt x="2907977" y="4306148"/>
                  <a:pt x="3026569" y="4520780"/>
                </a:cubicBezTo>
                <a:cubicBezTo>
                  <a:pt x="2979577" y="4399850"/>
                  <a:pt x="2933143" y="4278562"/>
                  <a:pt x="2889061" y="4157302"/>
                </a:cubicBezTo>
                <a:cubicBezTo>
                  <a:pt x="2854271" y="4061517"/>
                  <a:pt x="2821632" y="3966669"/>
                  <a:pt x="2800959" y="3871054"/>
                </a:cubicBezTo>
                <a:close/>
                <a:moveTo>
                  <a:pt x="2809929" y="3701307"/>
                </a:moveTo>
                <a:cubicBezTo>
                  <a:pt x="2809867" y="3703640"/>
                  <a:pt x="2809253" y="3706334"/>
                  <a:pt x="2809197" y="3708672"/>
                </a:cubicBezTo>
                <a:cubicBezTo>
                  <a:pt x="2816609" y="3854149"/>
                  <a:pt x="2864235" y="3999199"/>
                  <a:pt x="2918306" y="4147031"/>
                </a:cubicBezTo>
                <a:cubicBezTo>
                  <a:pt x="2966436" y="4279493"/>
                  <a:pt x="3017273" y="4412529"/>
                  <a:pt x="3068858" y="4544310"/>
                </a:cubicBezTo>
                <a:cubicBezTo>
                  <a:pt x="3069715" y="4408107"/>
                  <a:pt x="3008952" y="4266858"/>
                  <a:pt x="2968879" y="4144570"/>
                </a:cubicBezTo>
                <a:cubicBezTo>
                  <a:pt x="2919376" y="3995354"/>
                  <a:pt x="2865655" y="3848072"/>
                  <a:pt x="2809929" y="3701307"/>
                </a:cubicBezTo>
                <a:close/>
                <a:moveTo>
                  <a:pt x="1867196" y="3456584"/>
                </a:moveTo>
                <a:cubicBezTo>
                  <a:pt x="1939275" y="3608228"/>
                  <a:pt x="2036188" y="3758542"/>
                  <a:pt x="2183970" y="3826505"/>
                </a:cubicBezTo>
                <a:cubicBezTo>
                  <a:pt x="2092208" y="3686686"/>
                  <a:pt x="1989300" y="3564734"/>
                  <a:pt x="1867196" y="3456584"/>
                </a:cubicBezTo>
                <a:close/>
                <a:moveTo>
                  <a:pt x="2322880" y="3078533"/>
                </a:moveTo>
                <a:cubicBezTo>
                  <a:pt x="2314902" y="3134217"/>
                  <a:pt x="2306026" y="3189710"/>
                  <a:pt x="2295695" y="3245370"/>
                </a:cubicBezTo>
                <a:cubicBezTo>
                  <a:pt x="2262659" y="3421320"/>
                  <a:pt x="2225570" y="3586065"/>
                  <a:pt x="2268858" y="3758413"/>
                </a:cubicBezTo>
                <a:cubicBezTo>
                  <a:pt x="2273785" y="3680922"/>
                  <a:pt x="2284872" y="3603320"/>
                  <a:pt x="2295899" y="3528057"/>
                </a:cubicBezTo>
                <a:cubicBezTo>
                  <a:pt x="2310584" y="3430521"/>
                  <a:pt x="2325878" y="3330298"/>
                  <a:pt x="2326306" y="3231157"/>
                </a:cubicBezTo>
                <a:cubicBezTo>
                  <a:pt x="2326349" y="3202011"/>
                  <a:pt x="2325135" y="3172131"/>
                  <a:pt x="2324274" y="3142788"/>
                </a:cubicBezTo>
                <a:cubicBezTo>
                  <a:pt x="2323575" y="3121009"/>
                  <a:pt x="2323232" y="3099770"/>
                  <a:pt x="2322880" y="3078533"/>
                </a:cubicBezTo>
                <a:close/>
                <a:moveTo>
                  <a:pt x="912797" y="2896659"/>
                </a:moveTo>
                <a:cubicBezTo>
                  <a:pt x="987675" y="3038078"/>
                  <a:pt x="1077553" y="3173735"/>
                  <a:pt x="1167201" y="3304169"/>
                </a:cubicBezTo>
                <a:cubicBezTo>
                  <a:pt x="1258595" y="3437326"/>
                  <a:pt x="1353896" y="3600936"/>
                  <a:pt x="1503848" y="3675946"/>
                </a:cubicBezTo>
                <a:cubicBezTo>
                  <a:pt x="1443175" y="3621244"/>
                  <a:pt x="1397337" y="3553231"/>
                  <a:pt x="1353091" y="3486482"/>
                </a:cubicBezTo>
                <a:cubicBezTo>
                  <a:pt x="1348731" y="3480073"/>
                  <a:pt x="1344372" y="3473665"/>
                  <a:pt x="1340012" y="3467256"/>
                </a:cubicBezTo>
                <a:cubicBezTo>
                  <a:pt x="1259674" y="3347730"/>
                  <a:pt x="1172762" y="3230102"/>
                  <a:pt x="1089196" y="3116474"/>
                </a:cubicBezTo>
                <a:cubicBezTo>
                  <a:pt x="1048102" y="3060746"/>
                  <a:pt x="1005067" y="3003195"/>
                  <a:pt x="959418" y="2948853"/>
                </a:cubicBezTo>
                <a:cubicBezTo>
                  <a:pt x="944128" y="2931040"/>
                  <a:pt x="928639" y="2914119"/>
                  <a:pt x="912797" y="2896659"/>
                </a:cubicBezTo>
                <a:close/>
                <a:moveTo>
                  <a:pt x="2363420" y="2871730"/>
                </a:moveTo>
                <a:lnTo>
                  <a:pt x="2360107" y="2915231"/>
                </a:lnTo>
                <a:cubicBezTo>
                  <a:pt x="2356940" y="2960178"/>
                  <a:pt x="2353568" y="3006017"/>
                  <a:pt x="2353099" y="3051540"/>
                </a:cubicBezTo>
                <a:cubicBezTo>
                  <a:pt x="2352858" y="3081589"/>
                  <a:pt x="2354064" y="3111470"/>
                  <a:pt x="2354925" y="3140814"/>
                </a:cubicBezTo>
                <a:cubicBezTo>
                  <a:pt x="2356138" y="3170696"/>
                  <a:pt x="2357347" y="3200579"/>
                  <a:pt x="2357104" y="3230628"/>
                </a:cubicBezTo>
                <a:cubicBezTo>
                  <a:pt x="2356269" y="3331557"/>
                  <a:pt x="2341112" y="3433224"/>
                  <a:pt x="2326221" y="3531652"/>
                </a:cubicBezTo>
                <a:cubicBezTo>
                  <a:pt x="2315466" y="3603683"/>
                  <a:pt x="2304846" y="3677150"/>
                  <a:pt x="2299836" y="3750864"/>
                </a:cubicBezTo>
                <a:cubicBezTo>
                  <a:pt x="2315186" y="3724954"/>
                  <a:pt x="2331840" y="3697443"/>
                  <a:pt x="2346877" y="3662531"/>
                </a:cubicBezTo>
                <a:cubicBezTo>
                  <a:pt x="2459154" y="3406015"/>
                  <a:pt x="2424454" y="3133900"/>
                  <a:pt x="2363420" y="2871730"/>
                </a:cubicBezTo>
                <a:close/>
                <a:moveTo>
                  <a:pt x="912921" y="2850596"/>
                </a:moveTo>
                <a:cubicBezTo>
                  <a:pt x="936881" y="2875897"/>
                  <a:pt x="961194" y="2901731"/>
                  <a:pt x="983846" y="2928627"/>
                </a:cubicBezTo>
                <a:cubicBezTo>
                  <a:pt x="1029846" y="2983517"/>
                  <a:pt x="1073228" y="3041610"/>
                  <a:pt x="1114669" y="3097880"/>
                </a:cubicBezTo>
                <a:cubicBezTo>
                  <a:pt x="1199144" y="3211700"/>
                  <a:pt x="1286398" y="3329876"/>
                  <a:pt x="1366183" y="3449753"/>
                </a:cubicBezTo>
                <a:cubicBezTo>
                  <a:pt x="1370543" y="3456162"/>
                  <a:pt x="1374903" y="3462572"/>
                  <a:pt x="1379263" y="3468981"/>
                </a:cubicBezTo>
                <a:cubicBezTo>
                  <a:pt x="1414114" y="3521040"/>
                  <a:pt x="1450010" y="3574725"/>
                  <a:pt x="1492446" y="3620389"/>
                </a:cubicBezTo>
                <a:cubicBezTo>
                  <a:pt x="1379640" y="3316219"/>
                  <a:pt x="1197433" y="3014288"/>
                  <a:pt x="912921" y="2850596"/>
                </a:cubicBezTo>
                <a:close/>
                <a:moveTo>
                  <a:pt x="2386551" y="2642862"/>
                </a:moveTo>
                <a:cubicBezTo>
                  <a:pt x="2394776" y="2644690"/>
                  <a:pt x="2401148" y="2649859"/>
                  <a:pt x="2403741" y="2659697"/>
                </a:cubicBezTo>
                <a:cubicBezTo>
                  <a:pt x="2468949" y="2907705"/>
                  <a:pt x="2536818" y="3164740"/>
                  <a:pt x="2499078" y="3423399"/>
                </a:cubicBezTo>
                <a:cubicBezTo>
                  <a:pt x="2484124" y="3524170"/>
                  <a:pt x="2447241" y="3605244"/>
                  <a:pt x="2413232" y="3700562"/>
                </a:cubicBezTo>
                <a:cubicBezTo>
                  <a:pt x="2350039" y="3880472"/>
                  <a:pt x="2357716" y="4002022"/>
                  <a:pt x="2428424" y="4178295"/>
                </a:cubicBezTo>
                <a:cubicBezTo>
                  <a:pt x="2600434" y="4289020"/>
                  <a:pt x="2768104" y="4406341"/>
                  <a:pt x="2927779" y="4531843"/>
                </a:cubicBezTo>
                <a:cubicBezTo>
                  <a:pt x="2760215" y="4223610"/>
                  <a:pt x="2637267" y="3926696"/>
                  <a:pt x="2758380" y="3561061"/>
                </a:cubicBezTo>
                <a:cubicBezTo>
                  <a:pt x="2765639" y="3539559"/>
                  <a:pt x="2835782" y="3509255"/>
                  <a:pt x="2846610" y="3538353"/>
                </a:cubicBezTo>
                <a:cubicBezTo>
                  <a:pt x="2941134" y="3779872"/>
                  <a:pt x="3029996" y="4023472"/>
                  <a:pt x="3106063" y="4271430"/>
                </a:cubicBezTo>
                <a:cubicBezTo>
                  <a:pt x="3150638" y="4415363"/>
                  <a:pt x="3185704" y="4549296"/>
                  <a:pt x="3116136" y="4688819"/>
                </a:cubicBezTo>
                <a:cubicBezTo>
                  <a:pt x="3218309" y="4776757"/>
                  <a:pt x="3317100" y="4869157"/>
                  <a:pt x="3412872" y="4966558"/>
                </a:cubicBezTo>
                <a:cubicBezTo>
                  <a:pt x="3381456" y="4499967"/>
                  <a:pt x="3566630" y="4066538"/>
                  <a:pt x="3763612" y="3645474"/>
                </a:cubicBezTo>
                <a:cubicBezTo>
                  <a:pt x="3774538" y="3622394"/>
                  <a:pt x="3852109" y="3598841"/>
                  <a:pt x="3850165" y="3638405"/>
                </a:cubicBezTo>
                <a:cubicBezTo>
                  <a:pt x="3828358" y="4125233"/>
                  <a:pt x="3904636" y="4676562"/>
                  <a:pt x="3515311" y="5051260"/>
                </a:cubicBezTo>
                <a:cubicBezTo>
                  <a:pt x="3511789" y="5054277"/>
                  <a:pt x="3506819" y="5057456"/>
                  <a:pt x="3501147" y="5059552"/>
                </a:cubicBezTo>
                <a:cubicBezTo>
                  <a:pt x="3601520" y="5167803"/>
                  <a:pt x="3698516" y="5280511"/>
                  <a:pt x="3790420" y="5401078"/>
                </a:cubicBezTo>
                <a:cubicBezTo>
                  <a:pt x="3946901" y="5606795"/>
                  <a:pt x="4090825" y="5822089"/>
                  <a:pt x="4221141" y="6045312"/>
                </a:cubicBezTo>
                <a:cubicBezTo>
                  <a:pt x="4260726" y="5923422"/>
                  <a:pt x="4276533" y="5789920"/>
                  <a:pt x="4326825" y="5681109"/>
                </a:cubicBezTo>
                <a:cubicBezTo>
                  <a:pt x="4326185" y="5677682"/>
                  <a:pt x="4325759" y="5673360"/>
                  <a:pt x="4325127" y="5669934"/>
                </a:cubicBezTo>
                <a:cubicBezTo>
                  <a:pt x="4319106" y="5671483"/>
                  <a:pt x="4312744" y="5672486"/>
                  <a:pt x="4309144" y="5671723"/>
                </a:cubicBezTo>
                <a:cubicBezTo>
                  <a:pt x="3975286" y="5608574"/>
                  <a:pt x="3989836" y="4983823"/>
                  <a:pt x="3974946" y="4736592"/>
                </a:cubicBezTo>
                <a:cubicBezTo>
                  <a:pt x="3973555" y="4713728"/>
                  <a:pt x="4046476" y="4687776"/>
                  <a:pt x="4060171" y="4704317"/>
                </a:cubicBezTo>
                <a:cubicBezTo>
                  <a:pt x="4248204" y="4928943"/>
                  <a:pt x="4331788" y="5187422"/>
                  <a:pt x="4383942" y="5463703"/>
                </a:cubicBezTo>
                <a:cubicBezTo>
                  <a:pt x="4445404" y="5353500"/>
                  <a:pt x="4548377" y="5250086"/>
                  <a:pt x="4654905" y="5156948"/>
                </a:cubicBezTo>
                <a:lnTo>
                  <a:pt x="4724400" y="5098975"/>
                </a:lnTo>
                <a:lnTo>
                  <a:pt x="4724400" y="5160063"/>
                </a:lnTo>
                <a:lnTo>
                  <a:pt x="4687505" y="5191181"/>
                </a:lnTo>
                <a:cubicBezTo>
                  <a:pt x="4588452" y="5282318"/>
                  <a:pt x="4497898" y="5385071"/>
                  <a:pt x="4451303" y="5491132"/>
                </a:cubicBezTo>
                <a:cubicBezTo>
                  <a:pt x="4493091" y="5426848"/>
                  <a:pt x="4544370" y="5370101"/>
                  <a:pt x="4599954" y="5317498"/>
                </a:cubicBezTo>
                <a:lnTo>
                  <a:pt x="4724400" y="5211392"/>
                </a:lnTo>
                <a:lnTo>
                  <a:pt x="4724400" y="5251559"/>
                </a:lnTo>
                <a:lnTo>
                  <a:pt x="4619898" y="5340764"/>
                </a:lnTo>
                <a:cubicBezTo>
                  <a:pt x="4564729" y="5393102"/>
                  <a:pt x="4514142" y="5449408"/>
                  <a:pt x="4473735" y="5512809"/>
                </a:cubicBezTo>
                <a:cubicBezTo>
                  <a:pt x="4457482" y="5538523"/>
                  <a:pt x="4443385" y="5565169"/>
                  <a:pt x="4430539" y="5592553"/>
                </a:cubicBezTo>
                <a:cubicBezTo>
                  <a:pt x="4478314" y="5558922"/>
                  <a:pt x="4525254" y="5522778"/>
                  <a:pt x="4569759" y="5482816"/>
                </a:cubicBezTo>
                <a:lnTo>
                  <a:pt x="4724400" y="5330891"/>
                </a:lnTo>
                <a:lnTo>
                  <a:pt x="4724400" y="5402912"/>
                </a:lnTo>
                <a:lnTo>
                  <a:pt x="4586888" y="5533939"/>
                </a:lnTo>
                <a:cubicBezTo>
                  <a:pt x="4539970" y="5576210"/>
                  <a:pt x="4452025" y="5622495"/>
                  <a:pt x="4413377" y="5674040"/>
                </a:cubicBezTo>
                <a:cubicBezTo>
                  <a:pt x="4412828" y="5674391"/>
                  <a:pt x="4412623" y="5675288"/>
                  <a:pt x="4412066" y="5675644"/>
                </a:cubicBezTo>
                <a:cubicBezTo>
                  <a:pt x="4409999" y="5678494"/>
                  <a:pt x="4407586" y="5680803"/>
                  <a:pt x="4406074" y="5683306"/>
                </a:cubicBezTo>
                <a:cubicBezTo>
                  <a:pt x="4338963" y="5791374"/>
                  <a:pt x="4334247" y="5992131"/>
                  <a:pt x="4271008" y="6118417"/>
                </a:cubicBezTo>
                <a:cubicBezTo>
                  <a:pt x="4270042" y="6120562"/>
                  <a:pt x="4267634" y="6122876"/>
                  <a:pt x="4265220" y="6125184"/>
                </a:cubicBezTo>
                <a:cubicBezTo>
                  <a:pt x="4388620" y="6344593"/>
                  <a:pt x="4497559" y="6571523"/>
                  <a:pt x="4590463" y="6805045"/>
                </a:cubicBezTo>
                <a:lnTo>
                  <a:pt x="4610122" y="6857999"/>
                </a:lnTo>
                <a:lnTo>
                  <a:pt x="4513231" y="6857999"/>
                </a:lnTo>
                <a:lnTo>
                  <a:pt x="4374770" y="6532596"/>
                </a:lnTo>
                <a:lnTo>
                  <a:pt x="4339518" y="6461642"/>
                </a:lnTo>
                <a:cubicBezTo>
                  <a:pt x="4208274" y="6190726"/>
                  <a:pt x="4055763" y="5930353"/>
                  <a:pt x="3884810" y="5682534"/>
                </a:cubicBezTo>
                <a:cubicBezTo>
                  <a:pt x="3881554" y="5682314"/>
                  <a:pt x="3878648" y="5682642"/>
                  <a:pt x="3876498" y="5681717"/>
                </a:cubicBezTo>
                <a:cubicBezTo>
                  <a:pt x="3679284" y="5607050"/>
                  <a:pt x="3473354" y="5574737"/>
                  <a:pt x="3263209" y="5585749"/>
                </a:cubicBezTo>
                <a:cubicBezTo>
                  <a:pt x="3258445" y="5588034"/>
                  <a:pt x="3252566" y="5591021"/>
                  <a:pt x="3245450" y="5593271"/>
                </a:cubicBezTo>
                <a:cubicBezTo>
                  <a:pt x="2832970" y="5732161"/>
                  <a:pt x="2378174" y="5640588"/>
                  <a:pt x="1952592" y="5692050"/>
                </a:cubicBezTo>
                <a:cubicBezTo>
                  <a:pt x="1937512" y="5694029"/>
                  <a:pt x="1912708" y="5686903"/>
                  <a:pt x="1936466" y="5671708"/>
                </a:cubicBezTo>
                <a:cubicBezTo>
                  <a:pt x="2343705" y="5415077"/>
                  <a:pt x="2802129" y="5333413"/>
                  <a:pt x="3244709" y="5538562"/>
                </a:cubicBezTo>
                <a:cubicBezTo>
                  <a:pt x="3441959" y="5522006"/>
                  <a:pt x="3636288" y="5541041"/>
                  <a:pt x="3823886" y="5595804"/>
                </a:cubicBezTo>
                <a:cubicBezTo>
                  <a:pt x="3786337" y="5543176"/>
                  <a:pt x="3748232" y="5490905"/>
                  <a:pt x="3709024" y="5439340"/>
                </a:cubicBezTo>
                <a:cubicBezTo>
                  <a:pt x="3551844" y="5232532"/>
                  <a:pt x="3380544" y="5046247"/>
                  <a:pt x="3198362" y="4874588"/>
                </a:cubicBezTo>
                <a:cubicBezTo>
                  <a:pt x="3191800" y="4876493"/>
                  <a:pt x="3185778" y="4878043"/>
                  <a:pt x="3179417" y="4879047"/>
                </a:cubicBezTo>
                <a:cubicBezTo>
                  <a:pt x="3002241" y="4937947"/>
                  <a:pt x="2827252" y="4989315"/>
                  <a:pt x="2639496" y="4989072"/>
                </a:cubicBezTo>
                <a:cubicBezTo>
                  <a:pt x="2416792" y="4988955"/>
                  <a:pt x="2191177" y="4947776"/>
                  <a:pt x="1972353" y="4909921"/>
                </a:cubicBezTo>
                <a:cubicBezTo>
                  <a:pt x="1940984" y="4904693"/>
                  <a:pt x="1996456" y="4874580"/>
                  <a:pt x="2002679" y="4872131"/>
                </a:cubicBezTo>
                <a:cubicBezTo>
                  <a:pt x="2309478" y="4772480"/>
                  <a:pt x="2760385" y="4680296"/>
                  <a:pt x="3097424" y="4781269"/>
                </a:cubicBezTo>
                <a:cubicBezTo>
                  <a:pt x="2895349" y="4601638"/>
                  <a:pt x="2680528" y="4438593"/>
                  <a:pt x="2454890" y="4287833"/>
                </a:cubicBezTo>
                <a:cubicBezTo>
                  <a:pt x="2454338" y="4288186"/>
                  <a:pt x="2453432" y="4287993"/>
                  <a:pt x="2452881" y="4288346"/>
                </a:cubicBezTo>
                <a:cubicBezTo>
                  <a:pt x="2451433" y="4288508"/>
                  <a:pt x="2449426" y="4289026"/>
                  <a:pt x="2448527" y="4288836"/>
                </a:cubicBezTo>
                <a:cubicBezTo>
                  <a:pt x="2435306" y="4288860"/>
                  <a:pt x="2328295" y="4364971"/>
                  <a:pt x="2323525" y="4367248"/>
                </a:cubicBezTo>
                <a:cubicBezTo>
                  <a:pt x="2239575" y="4406384"/>
                  <a:pt x="2150175" y="4432133"/>
                  <a:pt x="2060764" y="4451767"/>
                </a:cubicBezTo>
                <a:cubicBezTo>
                  <a:pt x="1760632" y="4518029"/>
                  <a:pt x="1460022" y="4526349"/>
                  <a:pt x="1162250" y="4613329"/>
                </a:cubicBezTo>
                <a:cubicBezTo>
                  <a:pt x="1141991" y="4619390"/>
                  <a:pt x="1086625" y="4618011"/>
                  <a:pt x="1132639" y="4596243"/>
                </a:cubicBezTo>
                <a:cubicBezTo>
                  <a:pt x="1461250" y="4438196"/>
                  <a:pt x="1900100" y="4136057"/>
                  <a:pt x="2293970" y="4182283"/>
                </a:cubicBezTo>
                <a:cubicBezTo>
                  <a:pt x="2166077" y="4101602"/>
                  <a:pt x="2034669" y="4023929"/>
                  <a:pt x="1900637" y="3949470"/>
                </a:cubicBezTo>
                <a:cubicBezTo>
                  <a:pt x="1896077" y="3950852"/>
                  <a:pt x="1891168" y="3951697"/>
                  <a:pt x="1887014" y="3951288"/>
                </a:cubicBezTo>
                <a:cubicBezTo>
                  <a:pt x="1578066" y="4112095"/>
                  <a:pt x="1243908" y="4184792"/>
                  <a:pt x="896751" y="4159267"/>
                </a:cubicBezTo>
                <a:cubicBezTo>
                  <a:pt x="855005" y="4156073"/>
                  <a:pt x="905428" y="4125362"/>
                  <a:pt x="918967" y="4119760"/>
                </a:cubicBezTo>
                <a:cubicBezTo>
                  <a:pt x="1194342" y="4017222"/>
                  <a:pt x="1471034" y="3857115"/>
                  <a:pt x="1764113" y="3873539"/>
                </a:cubicBezTo>
                <a:cubicBezTo>
                  <a:pt x="1695196" y="3836374"/>
                  <a:pt x="1625724" y="3799562"/>
                  <a:pt x="1555701" y="3763109"/>
                </a:cubicBezTo>
                <a:cubicBezTo>
                  <a:pt x="1550645" y="3762512"/>
                  <a:pt x="1546699" y="3761207"/>
                  <a:pt x="1542956" y="3758998"/>
                </a:cubicBezTo>
                <a:cubicBezTo>
                  <a:pt x="1350426" y="3719652"/>
                  <a:pt x="1247288" y="3571783"/>
                  <a:pt x="1136724" y="3417171"/>
                </a:cubicBezTo>
                <a:cubicBezTo>
                  <a:pt x="993337" y="3216099"/>
                  <a:pt x="846020" y="2999153"/>
                  <a:pt x="750977" y="2770227"/>
                </a:cubicBezTo>
                <a:cubicBezTo>
                  <a:pt x="747611" y="2762227"/>
                  <a:pt x="749771" y="2755481"/>
                  <a:pt x="755174" y="2749954"/>
                </a:cubicBezTo>
                <a:cubicBezTo>
                  <a:pt x="771390" y="2733370"/>
                  <a:pt x="816824" y="2727735"/>
                  <a:pt x="830023" y="2731935"/>
                </a:cubicBezTo>
                <a:cubicBezTo>
                  <a:pt x="1258787" y="2883841"/>
                  <a:pt x="1497280" y="3311498"/>
                  <a:pt x="1623018" y="3716225"/>
                </a:cubicBezTo>
                <a:cubicBezTo>
                  <a:pt x="1853470" y="3835548"/>
                  <a:pt x="2078531" y="3959850"/>
                  <a:pt x="2294841" y="4093587"/>
                </a:cubicBezTo>
                <a:cubicBezTo>
                  <a:pt x="2272291" y="4035197"/>
                  <a:pt x="2253055" y="3974696"/>
                  <a:pt x="2250226" y="3916719"/>
                </a:cubicBezTo>
                <a:cubicBezTo>
                  <a:pt x="2248779" y="3916883"/>
                  <a:pt x="2246771" y="3917401"/>
                  <a:pt x="2245523" y="3916663"/>
                </a:cubicBezTo>
                <a:cubicBezTo>
                  <a:pt x="1951808" y="3876118"/>
                  <a:pt x="1808968" y="3571232"/>
                  <a:pt x="1707994" y="3326950"/>
                </a:cubicBezTo>
                <a:cubicBezTo>
                  <a:pt x="1694877" y="3295477"/>
                  <a:pt x="1766980" y="3273123"/>
                  <a:pt x="1786341" y="3287566"/>
                </a:cubicBezTo>
                <a:cubicBezTo>
                  <a:pt x="1929395" y="3390749"/>
                  <a:pt x="2051663" y="3506453"/>
                  <a:pt x="2158071" y="3639960"/>
                </a:cubicBezTo>
                <a:cubicBezTo>
                  <a:pt x="2154892" y="3540061"/>
                  <a:pt x="2170197" y="3439839"/>
                  <a:pt x="2189281" y="3333361"/>
                </a:cubicBezTo>
                <a:cubicBezTo>
                  <a:pt x="2229372" y="3116116"/>
                  <a:pt x="2246120" y="2891570"/>
                  <a:pt x="2314466" y="2680771"/>
                </a:cubicBezTo>
                <a:cubicBezTo>
                  <a:pt x="2320529" y="2661952"/>
                  <a:pt x="2361878" y="2637374"/>
                  <a:pt x="2386551" y="2642862"/>
                </a:cubicBezTo>
                <a:close/>
                <a:moveTo>
                  <a:pt x="3646699" y="2390555"/>
                </a:moveTo>
                <a:lnTo>
                  <a:pt x="3645773" y="2392739"/>
                </a:lnTo>
                <a:lnTo>
                  <a:pt x="3649597" y="2394358"/>
                </a:lnTo>
                <a:cubicBezTo>
                  <a:pt x="3648733" y="2393349"/>
                  <a:pt x="3647874" y="2392343"/>
                  <a:pt x="3646699" y="2390555"/>
                </a:cubicBezTo>
                <a:close/>
                <a:moveTo>
                  <a:pt x="3038676" y="2118977"/>
                </a:moveTo>
                <a:cubicBezTo>
                  <a:pt x="3042950" y="2257918"/>
                  <a:pt x="3002907" y="2393544"/>
                  <a:pt x="2963942" y="2525128"/>
                </a:cubicBezTo>
                <a:cubicBezTo>
                  <a:pt x="2949902" y="2571972"/>
                  <a:pt x="2935948" y="2620144"/>
                  <a:pt x="2923775" y="2667145"/>
                </a:cubicBezTo>
                <a:cubicBezTo>
                  <a:pt x="2909690" y="2721696"/>
                  <a:pt x="2898881" y="2777642"/>
                  <a:pt x="2887447" y="2832031"/>
                </a:cubicBezTo>
                <a:lnTo>
                  <a:pt x="2868480" y="2927011"/>
                </a:lnTo>
                <a:cubicBezTo>
                  <a:pt x="2882036" y="2893472"/>
                  <a:pt x="2900043" y="2846374"/>
                  <a:pt x="2921794" y="2782834"/>
                </a:cubicBezTo>
                <a:cubicBezTo>
                  <a:pt x="2980827" y="2611467"/>
                  <a:pt x="3079367" y="2325483"/>
                  <a:pt x="3038676" y="2118977"/>
                </a:cubicBezTo>
                <a:close/>
                <a:moveTo>
                  <a:pt x="4070579" y="2090376"/>
                </a:moveTo>
                <a:cubicBezTo>
                  <a:pt x="4084637" y="2136248"/>
                  <a:pt x="4098150" y="2181883"/>
                  <a:pt x="4109879" y="2228695"/>
                </a:cubicBezTo>
                <a:lnTo>
                  <a:pt x="4119154" y="2266098"/>
                </a:lnTo>
                <a:cubicBezTo>
                  <a:pt x="4126056" y="2295423"/>
                  <a:pt x="4133187" y="2324193"/>
                  <a:pt x="4141411" y="2353427"/>
                </a:cubicBezTo>
                <a:cubicBezTo>
                  <a:pt x="4176749" y="2475257"/>
                  <a:pt x="4236423" y="2591295"/>
                  <a:pt x="4293979" y="2703223"/>
                </a:cubicBezTo>
                <a:cubicBezTo>
                  <a:pt x="4334570" y="2782214"/>
                  <a:pt x="4376344" y="2862994"/>
                  <a:pt x="4410111" y="2947465"/>
                </a:cubicBezTo>
                <a:cubicBezTo>
                  <a:pt x="4347417" y="2640863"/>
                  <a:pt x="4257356" y="2342636"/>
                  <a:pt x="4070579" y="2090376"/>
                </a:cubicBezTo>
                <a:close/>
                <a:moveTo>
                  <a:pt x="4020821" y="2034549"/>
                </a:moveTo>
                <a:cubicBezTo>
                  <a:pt x="3991634" y="2371132"/>
                  <a:pt x="4184325" y="2658088"/>
                  <a:pt x="4372756" y="2932293"/>
                </a:cubicBezTo>
                <a:cubicBezTo>
                  <a:pt x="4341528" y="2858555"/>
                  <a:pt x="4305088" y="2786473"/>
                  <a:pt x="4268731" y="2715710"/>
                </a:cubicBezTo>
                <a:cubicBezTo>
                  <a:pt x="4210547" y="2602235"/>
                  <a:pt x="4150011" y="2485181"/>
                  <a:pt x="4113960" y="2360474"/>
                </a:cubicBezTo>
                <a:cubicBezTo>
                  <a:pt x="4105734" y="2331239"/>
                  <a:pt x="4098289" y="2301693"/>
                  <a:pt x="4090842" y="2272139"/>
                </a:cubicBezTo>
                <a:lnTo>
                  <a:pt x="4081569" y="2234734"/>
                </a:lnTo>
                <a:cubicBezTo>
                  <a:pt x="4064530" y="2167007"/>
                  <a:pt x="4043843" y="2100302"/>
                  <a:pt x="4020821" y="2034549"/>
                </a:cubicBezTo>
                <a:close/>
                <a:moveTo>
                  <a:pt x="3001316" y="2032338"/>
                </a:moveTo>
                <a:cubicBezTo>
                  <a:pt x="2982933" y="2081859"/>
                  <a:pt x="2966493" y="2132840"/>
                  <a:pt x="2953880" y="2185446"/>
                </a:cubicBezTo>
                <a:cubicBezTo>
                  <a:pt x="2921068" y="2317695"/>
                  <a:pt x="2906505" y="2457032"/>
                  <a:pt x="2883664" y="2591574"/>
                </a:cubicBezTo>
                <a:cubicBezTo>
                  <a:pt x="2864755" y="2700098"/>
                  <a:pt x="2813661" y="2959166"/>
                  <a:pt x="2826885" y="2991809"/>
                </a:cubicBezTo>
                <a:lnTo>
                  <a:pt x="2860250" y="2826310"/>
                </a:lnTo>
                <a:cubicBezTo>
                  <a:pt x="2871141" y="2771690"/>
                  <a:pt x="2882731" y="2715434"/>
                  <a:pt x="2896499" y="2660098"/>
                </a:cubicBezTo>
                <a:cubicBezTo>
                  <a:pt x="2908585" y="2611783"/>
                  <a:pt x="2923082" y="2563843"/>
                  <a:pt x="2937125" y="2516991"/>
                </a:cubicBezTo>
                <a:cubicBezTo>
                  <a:pt x="2975863" y="2385961"/>
                  <a:pt x="3015900" y="2250332"/>
                  <a:pt x="3010471" y="2114122"/>
                </a:cubicBezTo>
                <a:cubicBezTo>
                  <a:pt x="3009267" y="2086568"/>
                  <a:pt x="3005955" y="2059413"/>
                  <a:pt x="3001316" y="2032338"/>
                </a:cubicBezTo>
                <a:close/>
                <a:moveTo>
                  <a:pt x="3105532" y="1991479"/>
                </a:moveTo>
                <a:cubicBezTo>
                  <a:pt x="3254427" y="2144650"/>
                  <a:pt x="3409943" y="2280670"/>
                  <a:pt x="3599280" y="2371770"/>
                </a:cubicBezTo>
                <a:cubicBezTo>
                  <a:pt x="3463064" y="2234271"/>
                  <a:pt x="3300266" y="2088089"/>
                  <a:pt x="3105532" y="1991479"/>
                </a:cubicBezTo>
                <a:close/>
                <a:moveTo>
                  <a:pt x="3111169" y="1962963"/>
                </a:moveTo>
                <a:cubicBezTo>
                  <a:pt x="3306049" y="2057701"/>
                  <a:pt x="3468685" y="2201237"/>
                  <a:pt x="3606223" y="2338658"/>
                </a:cubicBezTo>
                <a:cubicBezTo>
                  <a:pt x="3470641" y="2169232"/>
                  <a:pt x="3285027" y="1968969"/>
                  <a:pt x="3111169" y="1962963"/>
                </a:cubicBezTo>
                <a:close/>
                <a:moveTo>
                  <a:pt x="2050698" y="1338235"/>
                </a:moveTo>
                <a:cubicBezTo>
                  <a:pt x="2064377" y="1651120"/>
                  <a:pt x="2209927" y="1999242"/>
                  <a:pt x="2370409" y="2272553"/>
                </a:cubicBezTo>
                <a:cubicBezTo>
                  <a:pt x="2357712" y="2235634"/>
                  <a:pt x="2347580" y="2197225"/>
                  <a:pt x="2338306" y="2159819"/>
                </a:cubicBezTo>
                <a:lnTo>
                  <a:pt x="2334023" y="2142555"/>
                </a:lnTo>
                <a:cubicBezTo>
                  <a:pt x="2289026" y="1964482"/>
                  <a:pt x="2230790" y="1787247"/>
                  <a:pt x="2161071" y="1617375"/>
                </a:cubicBezTo>
                <a:cubicBezTo>
                  <a:pt x="2150764" y="1593060"/>
                  <a:pt x="2141003" y="1568967"/>
                  <a:pt x="2130699" y="1544643"/>
                </a:cubicBezTo>
                <a:cubicBezTo>
                  <a:pt x="2102533" y="1477354"/>
                  <a:pt x="2073739" y="1408510"/>
                  <a:pt x="2050698" y="1338235"/>
                </a:cubicBezTo>
                <a:close/>
                <a:moveTo>
                  <a:pt x="2060478" y="1278636"/>
                </a:moveTo>
                <a:cubicBezTo>
                  <a:pt x="2085382" y="1365794"/>
                  <a:pt x="2121337" y="1451189"/>
                  <a:pt x="2156346" y="1534260"/>
                </a:cubicBezTo>
                <a:lnTo>
                  <a:pt x="2187258" y="1607218"/>
                </a:lnTo>
                <a:cubicBezTo>
                  <a:pt x="2256583" y="1774989"/>
                  <a:pt x="2314102" y="1949347"/>
                  <a:pt x="2358704" y="2125320"/>
                </a:cubicBezTo>
                <a:cubicBezTo>
                  <a:pt x="2326696" y="1963695"/>
                  <a:pt x="2286060" y="1804203"/>
                  <a:pt x="2233598" y="1646797"/>
                </a:cubicBezTo>
                <a:cubicBezTo>
                  <a:pt x="2188082" y="1511000"/>
                  <a:pt x="2118450" y="1397178"/>
                  <a:pt x="2060478" y="1278636"/>
                </a:cubicBezTo>
                <a:close/>
                <a:moveTo>
                  <a:pt x="1974152" y="1245311"/>
                </a:moveTo>
                <a:cubicBezTo>
                  <a:pt x="1899849" y="1271794"/>
                  <a:pt x="1845607" y="1329954"/>
                  <a:pt x="1811379" y="1406236"/>
                </a:cubicBezTo>
                <a:cubicBezTo>
                  <a:pt x="1793417" y="1445630"/>
                  <a:pt x="1774985" y="1502850"/>
                  <a:pt x="1767940" y="1546869"/>
                </a:cubicBezTo>
                <a:cubicBezTo>
                  <a:pt x="1756267" y="1618535"/>
                  <a:pt x="1762401" y="1614698"/>
                  <a:pt x="1796474" y="1557016"/>
                </a:cubicBezTo>
                <a:cubicBezTo>
                  <a:pt x="1857987" y="1454296"/>
                  <a:pt x="1917005" y="1349880"/>
                  <a:pt x="1974152" y="1245311"/>
                </a:cubicBezTo>
                <a:close/>
                <a:moveTo>
                  <a:pt x="4681531" y="959050"/>
                </a:moveTo>
                <a:cubicBezTo>
                  <a:pt x="4667665" y="975072"/>
                  <a:pt x="4653801" y="991089"/>
                  <a:pt x="4638064" y="1006960"/>
                </a:cubicBezTo>
                <a:cubicBezTo>
                  <a:pt x="4572574" y="1071943"/>
                  <a:pt x="4498932" y="1125748"/>
                  <a:pt x="4415502" y="1184424"/>
                </a:cubicBezTo>
                <a:cubicBezTo>
                  <a:pt x="4354739" y="1227583"/>
                  <a:pt x="4278681" y="1281016"/>
                  <a:pt x="4197574" y="1317493"/>
                </a:cubicBezTo>
                <a:cubicBezTo>
                  <a:pt x="4173020" y="1328342"/>
                  <a:pt x="4148153" y="1338416"/>
                  <a:pt x="4122737" y="1348256"/>
                </a:cubicBezTo>
                <a:cubicBezTo>
                  <a:pt x="4088783" y="1361567"/>
                  <a:pt x="4056139" y="1374791"/>
                  <a:pt x="4024988" y="1390573"/>
                </a:cubicBezTo>
                <a:cubicBezTo>
                  <a:pt x="4165369" y="1358579"/>
                  <a:pt x="4302892" y="1298342"/>
                  <a:pt x="4421265" y="1220988"/>
                </a:cubicBezTo>
                <a:cubicBezTo>
                  <a:pt x="4516666" y="1158366"/>
                  <a:pt x="4617535" y="1064584"/>
                  <a:pt x="4681531" y="959050"/>
                </a:cubicBezTo>
                <a:close/>
                <a:moveTo>
                  <a:pt x="4722484" y="854709"/>
                </a:moveTo>
                <a:cubicBezTo>
                  <a:pt x="4713724" y="863235"/>
                  <a:pt x="4704652" y="870980"/>
                  <a:pt x="4695347" y="879275"/>
                </a:cubicBezTo>
                <a:cubicBezTo>
                  <a:pt x="4560726" y="998039"/>
                  <a:pt x="4415771" y="1121443"/>
                  <a:pt x="4253878" y="1216434"/>
                </a:cubicBezTo>
                <a:lnTo>
                  <a:pt x="4213112" y="1239730"/>
                </a:lnTo>
                <a:cubicBezTo>
                  <a:pt x="4152620" y="1274640"/>
                  <a:pt x="4090577" y="1310180"/>
                  <a:pt x="4037747" y="1352837"/>
                </a:cubicBezTo>
                <a:cubicBezTo>
                  <a:pt x="4062533" y="1341442"/>
                  <a:pt x="4087944" y="1331600"/>
                  <a:pt x="4113362" y="1321759"/>
                </a:cubicBezTo>
                <a:cubicBezTo>
                  <a:pt x="4137990" y="1312227"/>
                  <a:pt x="4162627" y="1302697"/>
                  <a:pt x="4186634" y="1291618"/>
                </a:cubicBezTo>
                <a:cubicBezTo>
                  <a:pt x="4265418" y="1256083"/>
                  <a:pt x="4339921" y="1203284"/>
                  <a:pt x="4399674" y="1160983"/>
                </a:cubicBezTo>
                <a:cubicBezTo>
                  <a:pt x="4481551" y="1102940"/>
                  <a:pt x="4554724" y="1050225"/>
                  <a:pt x="4618435" y="986418"/>
                </a:cubicBezTo>
                <a:cubicBezTo>
                  <a:pt x="4660678" y="944429"/>
                  <a:pt x="4695591" y="899980"/>
                  <a:pt x="4722484" y="854709"/>
                </a:cubicBezTo>
                <a:close/>
                <a:moveTo>
                  <a:pt x="1456504" y="777000"/>
                </a:moveTo>
                <a:cubicBezTo>
                  <a:pt x="1456064" y="782606"/>
                  <a:pt x="1455073" y="787979"/>
                  <a:pt x="1454399" y="794136"/>
                </a:cubicBezTo>
                <a:cubicBezTo>
                  <a:pt x="1451982" y="810498"/>
                  <a:pt x="1450340" y="826538"/>
                  <a:pt x="1448466" y="843129"/>
                </a:cubicBezTo>
                <a:cubicBezTo>
                  <a:pt x="1443098" y="896870"/>
                  <a:pt x="1442326" y="951907"/>
                  <a:pt x="1442252" y="1005313"/>
                </a:cubicBezTo>
                <a:cubicBezTo>
                  <a:pt x="1440336" y="1206014"/>
                  <a:pt x="1438833" y="1413328"/>
                  <a:pt x="1469382" y="1614896"/>
                </a:cubicBezTo>
                <a:lnTo>
                  <a:pt x="1472106" y="1632791"/>
                </a:lnTo>
                <a:lnTo>
                  <a:pt x="1479091" y="1680170"/>
                </a:lnTo>
                <a:cubicBezTo>
                  <a:pt x="1479741" y="1669501"/>
                  <a:pt x="1479617" y="1659149"/>
                  <a:pt x="1480043" y="1649028"/>
                </a:cubicBezTo>
                <a:cubicBezTo>
                  <a:pt x="1483046" y="1394060"/>
                  <a:pt x="1486555" y="1130296"/>
                  <a:pt x="1464087" y="871628"/>
                </a:cubicBezTo>
                <a:lnTo>
                  <a:pt x="1462204" y="850229"/>
                </a:lnTo>
                <a:cubicBezTo>
                  <a:pt x="1460150" y="826182"/>
                  <a:pt x="1458096" y="802134"/>
                  <a:pt x="1456504" y="777000"/>
                </a:cubicBezTo>
                <a:close/>
                <a:moveTo>
                  <a:pt x="1483619" y="764662"/>
                </a:moveTo>
                <a:cubicBezTo>
                  <a:pt x="1484834" y="792211"/>
                  <a:pt x="1487677" y="820458"/>
                  <a:pt x="1489670" y="847698"/>
                </a:cubicBezTo>
                <a:lnTo>
                  <a:pt x="1491553" y="869097"/>
                </a:lnTo>
                <a:cubicBezTo>
                  <a:pt x="1513754" y="1119277"/>
                  <a:pt x="1511208" y="1373147"/>
                  <a:pt x="1508481" y="1619865"/>
                </a:cubicBezTo>
                <a:cubicBezTo>
                  <a:pt x="1576046" y="1335574"/>
                  <a:pt x="1567527" y="1045475"/>
                  <a:pt x="1483619" y="764662"/>
                </a:cubicBezTo>
                <a:close/>
                <a:moveTo>
                  <a:pt x="1430481" y="630137"/>
                </a:moveTo>
                <a:cubicBezTo>
                  <a:pt x="1267590" y="940376"/>
                  <a:pt x="1333252" y="1302315"/>
                  <a:pt x="1442495" y="1626691"/>
                </a:cubicBezTo>
                <a:lnTo>
                  <a:pt x="1441222" y="1619067"/>
                </a:lnTo>
                <a:cubicBezTo>
                  <a:pt x="1410273" y="1415398"/>
                  <a:pt x="1411692" y="1206762"/>
                  <a:pt x="1414069" y="1004967"/>
                </a:cubicBezTo>
                <a:cubicBezTo>
                  <a:pt x="1414375" y="951016"/>
                  <a:pt x="1414834" y="895204"/>
                  <a:pt x="1420665" y="840369"/>
                </a:cubicBezTo>
                <a:cubicBezTo>
                  <a:pt x="1422537" y="823783"/>
                  <a:pt x="1424411" y="807192"/>
                  <a:pt x="1426829" y="790831"/>
                </a:cubicBezTo>
                <a:cubicBezTo>
                  <a:pt x="1433522" y="737010"/>
                  <a:pt x="1440125" y="681866"/>
                  <a:pt x="1430481" y="630137"/>
                </a:cubicBezTo>
                <a:close/>
                <a:moveTo>
                  <a:pt x="4023796" y="623931"/>
                </a:moveTo>
                <a:cubicBezTo>
                  <a:pt x="3998086" y="637515"/>
                  <a:pt x="3972609" y="650546"/>
                  <a:pt x="3945729" y="662344"/>
                </a:cubicBezTo>
                <a:cubicBezTo>
                  <a:pt x="3801060" y="727282"/>
                  <a:pt x="3645502" y="758642"/>
                  <a:pt x="3498947" y="818916"/>
                </a:cubicBezTo>
                <a:cubicBezTo>
                  <a:pt x="3325974" y="889896"/>
                  <a:pt x="3184420" y="1008307"/>
                  <a:pt x="3031283" y="1111507"/>
                </a:cubicBezTo>
                <a:cubicBezTo>
                  <a:pt x="3091555" y="1098395"/>
                  <a:pt x="3148558" y="1067158"/>
                  <a:pt x="3203692" y="1035777"/>
                </a:cubicBezTo>
                <a:lnTo>
                  <a:pt x="3218294" y="1027151"/>
                </a:lnTo>
                <a:cubicBezTo>
                  <a:pt x="3353948" y="950027"/>
                  <a:pt x="3497672" y="882756"/>
                  <a:pt x="3636737" y="817377"/>
                </a:cubicBezTo>
                <a:cubicBezTo>
                  <a:pt x="3765775" y="757414"/>
                  <a:pt x="3897289" y="694633"/>
                  <a:pt x="4023796" y="623931"/>
                </a:cubicBezTo>
                <a:close/>
                <a:moveTo>
                  <a:pt x="3311704" y="584486"/>
                </a:moveTo>
                <a:cubicBezTo>
                  <a:pt x="3272983" y="648568"/>
                  <a:pt x="3231536" y="711502"/>
                  <a:pt x="3190778" y="772788"/>
                </a:cubicBezTo>
                <a:cubicBezTo>
                  <a:pt x="3126979" y="868744"/>
                  <a:pt x="3062020" y="967431"/>
                  <a:pt x="3007981" y="1070739"/>
                </a:cubicBezTo>
                <a:cubicBezTo>
                  <a:pt x="3110594" y="966751"/>
                  <a:pt x="3204922" y="819977"/>
                  <a:pt x="3267578" y="693281"/>
                </a:cubicBezTo>
                <a:close/>
                <a:moveTo>
                  <a:pt x="2664888" y="518596"/>
                </a:moveTo>
                <a:cubicBezTo>
                  <a:pt x="2580256" y="532980"/>
                  <a:pt x="2495702" y="548687"/>
                  <a:pt x="2411865" y="567273"/>
                </a:cubicBezTo>
                <a:cubicBezTo>
                  <a:pt x="2215416" y="611580"/>
                  <a:pt x="2055895" y="697916"/>
                  <a:pt x="1896643" y="809468"/>
                </a:cubicBezTo>
                <a:cubicBezTo>
                  <a:pt x="1897193" y="809701"/>
                  <a:pt x="1897736" y="809931"/>
                  <a:pt x="1899055" y="809848"/>
                </a:cubicBezTo>
                <a:cubicBezTo>
                  <a:pt x="2091065" y="728900"/>
                  <a:pt x="2275399" y="656935"/>
                  <a:pt x="2446633" y="596159"/>
                </a:cubicBezTo>
                <a:close/>
                <a:moveTo>
                  <a:pt x="2796924" y="501747"/>
                </a:moveTo>
                <a:lnTo>
                  <a:pt x="2455237" y="622979"/>
                </a:lnTo>
                <a:cubicBezTo>
                  <a:pt x="2296206" y="679263"/>
                  <a:pt x="2126634" y="745243"/>
                  <a:pt x="1949308" y="818889"/>
                </a:cubicBezTo>
                <a:cubicBezTo>
                  <a:pt x="1950089" y="818579"/>
                  <a:pt x="1950089" y="818579"/>
                  <a:pt x="1950634" y="818810"/>
                </a:cubicBezTo>
                <a:cubicBezTo>
                  <a:pt x="2249794" y="764555"/>
                  <a:pt x="2535304" y="633058"/>
                  <a:pt x="2796924" y="501747"/>
                </a:cubicBezTo>
                <a:close/>
                <a:moveTo>
                  <a:pt x="3335099" y="488163"/>
                </a:moveTo>
                <a:lnTo>
                  <a:pt x="3151139" y="734118"/>
                </a:lnTo>
                <a:lnTo>
                  <a:pt x="3136980" y="753877"/>
                </a:lnTo>
                <a:cubicBezTo>
                  <a:pt x="3108114" y="793161"/>
                  <a:pt x="3082736" y="828772"/>
                  <a:pt x="3062043" y="867004"/>
                </a:cubicBezTo>
                <a:cubicBezTo>
                  <a:pt x="3033701" y="918746"/>
                  <a:pt x="3011684" y="973805"/>
                  <a:pt x="2994594" y="1035452"/>
                </a:cubicBezTo>
                <a:cubicBezTo>
                  <a:pt x="3046947" y="939156"/>
                  <a:pt x="3107576" y="847655"/>
                  <a:pt x="3167517" y="757788"/>
                </a:cubicBezTo>
                <a:cubicBezTo>
                  <a:pt x="3225200" y="670189"/>
                  <a:pt x="3284135" y="581180"/>
                  <a:pt x="3335099" y="488163"/>
                </a:cubicBezTo>
                <a:close/>
                <a:moveTo>
                  <a:pt x="2891507" y="485136"/>
                </a:moveTo>
                <a:cubicBezTo>
                  <a:pt x="2633092" y="616512"/>
                  <a:pt x="2348081" y="755947"/>
                  <a:pt x="2047508" y="825701"/>
                </a:cubicBezTo>
                <a:cubicBezTo>
                  <a:pt x="2357909" y="831572"/>
                  <a:pt x="2636584" y="667562"/>
                  <a:pt x="2891507" y="485136"/>
                </a:cubicBezTo>
                <a:close/>
                <a:moveTo>
                  <a:pt x="4418489" y="483936"/>
                </a:moveTo>
                <a:cubicBezTo>
                  <a:pt x="4332433" y="547295"/>
                  <a:pt x="4242855" y="605296"/>
                  <a:pt x="4155290" y="661575"/>
                </a:cubicBezTo>
                <a:cubicBezTo>
                  <a:pt x="3969451" y="781189"/>
                  <a:pt x="3777243" y="905190"/>
                  <a:pt x="3571040" y="996875"/>
                </a:cubicBezTo>
                <a:cubicBezTo>
                  <a:pt x="3418056" y="1064725"/>
                  <a:pt x="3258062" y="1114166"/>
                  <a:pt x="3093710" y="1145020"/>
                </a:cubicBezTo>
                <a:cubicBezTo>
                  <a:pt x="3128860" y="1154752"/>
                  <a:pt x="3165333" y="1164394"/>
                  <a:pt x="3207527" y="1163586"/>
                </a:cubicBezTo>
                <a:cubicBezTo>
                  <a:pt x="3359545" y="1160350"/>
                  <a:pt x="3521798" y="1058435"/>
                  <a:pt x="3652751" y="990907"/>
                </a:cubicBezTo>
                <a:cubicBezTo>
                  <a:pt x="3834432" y="897860"/>
                  <a:pt x="4013510" y="797268"/>
                  <a:pt x="4180906" y="680145"/>
                </a:cubicBezTo>
                <a:cubicBezTo>
                  <a:pt x="4224133" y="649515"/>
                  <a:pt x="4353624" y="550475"/>
                  <a:pt x="4418489" y="483936"/>
                </a:cubicBezTo>
                <a:close/>
                <a:moveTo>
                  <a:pt x="3316944" y="465669"/>
                </a:moveTo>
                <a:cubicBezTo>
                  <a:pt x="3194809" y="521478"/>
                  <a:pt x="2954579" y="894258"/>
                  <a:pt x="2958819" y="1062158"/>
                </a:cubicBezTo>
                <a:cubicBezTo>
                  <a:pt x="2971057" y="1011968"/>
                  <a:pt x="2985641" y="965354"/>
                  <a:pt x="3004132" y="921679"/>
                </a:cubicBezTo>
                <a:cubicBezTo>
                  <a:pt x="3014072" y="898200"/>
                  <a:pt x="3025105" y="875187"/>
                  <a:pt x="3037224" y="852631"/>
                </a:cubicBezTo>
                <a:cubicBezTo>
                  <a:pt x="3058615" y="812759"/>
                  <a:pt x="3085004" y="776291"/>
                  <a:pt x="3114637" y="736692"/>
                </a:cubicBezTo>
                <a:lnTo>
                  <a:pt x="3128801" y="716935"/>
                </a:lnTo>
                <a:cubicBezTo>
                  <a:pt x="3193882" y="628604"/>
                  <a:pt x="3252848" y="548625"/>
                  <a:pt x="3316944" y="465669"/>
                </a:cubicBezTo>
                <a:close/>
                <a:moveTo>
                  <a:pt x="4448894" y="422768"/>
                </a:moveTo>
                <a:cubicBezTo>
                  <a:pt x="4372745" y="436884"/>
                  <a:pt x="4303112" y="482734"/>
                  <a:pt x="4235585" y="528178"/>
                </a:cubicBezTo>
                <a:lnTo>
                  <a:pt x="4213155" y="543149"/>
                </a:lnTo>
                <a:cubicBezTo>
                  <a:pt x="4035485" y="661715"/>
                  <a:pt x="3839402" y="753816"/>
                  <a:pt x="3649218" y="842623"/>
                </a:cubicBezTo>
                <a:cubicBezTo>
                  <a:pt x="3510392" y="907459"/>
                  <a:pt x="3367451" y="974411"/>
                  <a:pt x="3232564" y="1051220"/>
                </a:cubicBezTo>
                <a:lnTo>
                  <a:pt x="3217970" y="1059849"/>
                </a:lnTo>
                <a:cubicBezTo>
                  <a:pt x="3184886" y="1078679"/>
                  <a:pt x="3151576" y="1098052"/>
                  <a:pt x="3116688" y="1113543"/>
                </a:cubicBezTo>
                <a:cubicBezTo>
                  <a:pt x="3269055" y="1082118"/>
                  <a:pt x="3417223" y="1034762"/>
                  <a:pt x="3559098" y="971858"/>
                </a:cubicBezTo>
                <a:cubicBezTo>
                  <a:pt x="3763514" y="881353"/>
                  <a:pt x="3954942" y="757667"/>
                  <a:pt x="4140004" y="638368"/>
                </a:cubicBezTo>
                <a:cubicBezTo>
                  <a:pt x="4244649" y="570645"/>
                  <a:pt x="4351849" y="501435"/>
                  <a:pt x="4451852" y="423380"/>
                </a:cubicBezTo>
                <a:cubicBezTo>
                  <a:pt x="4450763" y="422918"/>
                  <a:pt x="4450211" y="422686"/>
                  <a:pt x="4448894" y="422768"/>
                </a:cubicBezTo>
                <a:close/>
                <a:moveTo>
                  <a:pt x="680568" y="416949"/>
                </a:moveTo>
                <a:cubicBezTo>
                  <a:pt x="573847" y="489578"/>
                  <a:pt x="483985" y="589312"/>
                  <a:pt x="394452" y="694330"/>
                </a:cubicBezTo>
                <a:lnTo>
                  <a:pt x="340402" y="759654"/>
                </a:lnTo>
                <a:close/>
                <a:moveTo>
                  <a:pt x="827699" y="416143"/>
                </a:moveTo>
                <a:cubicBezTo>
                  <a:pt x="835728" y="454953"/>
                  <a:pt x="841663" y="494162"/>
                  <a:pt x="841524" y="534021"/>
                </a:cubicBezTo>
                <a:cubicBezTo>
                  <a:pt x="841577" y="581042"/>
                  <a:pt x="833611" y="627240"/>
                  <a:pt x="825554" y="672115"/>
                </a:cubicBezTo>
                <a:cubicBezTo>
                  <a:pt x="819855" y="703824"/>
                  <a:pt x="814239" y="736857"/>
                  <a:pt x="811499" y="769176"/>
                </a:cubicBezTo>
                <a:cubicBezTo>
                  <a:pt x="803608" y="866910"/>
                  <a:pt x="822564" y="965070"/>
                  <a:pt x="841586" y="1060039"/>
                </a:cubicBezTo>
                <a:cubicBezTo>
                  <a:pt x="870658" y="1208834"/>
                  <a:pt x="901383" y="1362838"/>
                  <a:pt x="942912" y="1511108"/>
                </a:cubicBezTo>
                <a:cubicBezTo>
                  <a:pt x="977911" y="1186645"/>
                  <a:pt x="995896" y="815698"/>
                  <a:pt x="884057" y="521768"/>
                </a:cubicBezTo>
                <a:cubicBezTo>
                  <a:pt x="868776" y="481820"/>
                  <a:pt x="846755" y="448679"/>
                  <a:pt x="827699" y="416143"/>
                </a:cubicBezTo>
                <a:close/>
                <a:moveTo>
                  <a:pt x="798883" y="414244"/>
                </a:moveTo>
                <a:cubicBezTo>
                  <a:pt x="695211" y="736679"/>
                  <a:pt x="755992" y="1050836"/>
                  <a:pt x="875825" y="1357811"/>
                </a:cubicBezTo>
                <a:cubicBezTo>
                  <a:pt x="852896" y="1259904"/>
                  <a:pt x="833394" y="1161513"/>
                  <a:pt x="814514" y="1064671"/>
                </a:cubicBezTo>
                <a:cubicBezTo>
                  <a:pt x="795638" y="967838"/>
                  <a:pt x="775736" y="867346"/>
                  <a:pt x="783698" y="766414"/>
                </a:cubicBezTo>
                <a:cubicBezTo>
                  <a:pt x="786354" y="732777"/>
                  <a:pt x="792197" y="699198"/>
                  <a:pt x="798129" y="666939"/>
                </a:cubicBezTo>
                <a:cubicBezTo>
                  <a:pt x="805719" y="623158"/>
                  <a:pt x="813776" y="578281"/>
                  <a:pt x="813894" y="533909"/>
                </a:cubicBezTo>
                <a:cubicBezTo>
                  <a:pt x="813480" y="493822"/>
                  <a:pt x="807234" y="453832"/>
                  <a:pt x="798883" y="414244"/>
                </a:cubicBezTo>
                <a:close/>
                <a:moveTo>
                  <a:pt x="673202" y="388720"/>
                </a:moveTo>
                <a:cubicBezTo>
                  <a:pt x="560862" y="422924"/>
                  <a:pt x="473506" y="490876"/>
                  <a:pt x="392779" y="596411"/>
                </a:cubicBezTo>
                <a:cubicBezTo>
                  <a:pt x="345173" y="658663"/>
                  <a:pt x="304966" y="720182"/>
                  <a:pt x="270088" y="790400"/>
                </a:cubicBezTo>
                <a:cubicBezTo>
                  <a:pt x="265839" y="798902"/>
                  <a:pt x="262292" y="805767"/>
                  <a:pt x="259285" y="812869"/>
                </a:cubicBezTo>
                <a:cubicBezTo>
                  <a:pt x="297306" y="767160"/>
                  <a:pt x="334780" y="721219"/>
                  <a:pt x="372890" y="676832"/>
                </a:cubicBezTo>
                <a:cubicBezTo>
                  <a:pt x="466138" y="567590"/>
                  <a:pt x="560501" y="463327"/>
                  <a:pt x="673202" y="388720"/>
                </a:cubicBezTo>
                <a:close/>
                <a:moveTo>
                  <a:pt x="1628210" y="0"/>
                </a:moveTo>
                <a:lnTo>
                  <a:pt x="1748399" y="0"/>
                </a:lnTo>
                <a:lnTo>
                  <a:pt x="1783391" y="17650"/>
                </a:lnTo>
                <a:cubicBezTo>
                  <a:pt x="1878225" y="54329"/>
                  <a:pt x="1980824" y="64330"/>
                  <a:pt x="2084193" y="69947"/>
                </a:cubicBezTo>
                <a:cubicBezTo>
                  <a:pt x="2305723" y="81971"/>
                  <a:pt x="2525917" y="56091"/>
                  <a:pt x="2744101" y="15192"/>
                </a:cubicBezTo>
                <a:cubicBezTo>
                  <a:pt x="2562964" y="37013"/>
                  <a:pt x="2380220" y="45912"/>
                  <a:pt x="2197414" y="41266"/>
                </a:cubicBezTo>
                <a:cubicBezTo>
                  <a:pt x="2092695" y="38460"/>
                  <a:pt x="1999575" y="31066"/>
                  <a:pt x="1914967" y="18583"/>
                </a:cubicBezTo>
                <a:lnTo>
                  <a:pt x="1815559" y="0"/>
                </a:lnTo>
                <a:lnTo>
                  <a:pt x="2001666" y="0"/>
                </a:lnTo>
                <a:lnTo>
                  <a:pt x="2036517" y="4274"/>
                </a:lnTo>
                <a:cubicBezTo>
                  <a:pt x="2087672" y="8689"/>
                  <a:pt x="2141872" y="11637"/>
                  <a:pt x="2199623" y="13232"/>
                </a:cubicBezTo>
                <a:cubicBezTo>
                  <a:pt x="2273140" y="15225"/>
                  <a:pt x="2346666" y="15008"/>
                  <a:pt x="2420103" y="12601"/>
                </a:cubicBezTo>
                <a:lnTo>
                  <a:pt x="2621330" y="0"/>
                </a:lnTo>
                <a:lnTo>
                  <a:pt x="3076571" y="0"/>
                </a:lnTo>
                <a:lnTo>
                  <a:pt x="2924796" y="36772"/>
                </a:lnTo>
                <a:cubicBezTo>
                  <a:pt x="2603232" y="110795"/>
                  <a:pt x="2272273" y="167441"/>
                  <a:pt x="1946203" y="131277"/>
                </a:cubicBezTo>
                <a:cubicBezTo>
                  <a:pt x="1847872" y="120226"/>
                  <a:pt x="1775939" y="84460"/>
                  <a:pt x="1707026" y="44983"/>
                </a:cubicBezTo>
                <a:close/>
                <a:moveTo>
                  <a:pt x="1007398" y="0"/>
                </a:moveTo>
                <a:lnTo>
                  <a:pt x="1105902" y="0"/>
                </a:lnTo>
                <a:lnTo>
                  <a:pt x="1191939" y="117664"/>
                </a:lnTo>
                <a:cubicBezTo>
                  <a:pt x="1366125" y="341427"/>
                  <a:pt x="1562103" y="551148"/>
                  <a:pt x="1780907" y="743734"/>
                </a:cubicBezTo>
                <a:cubicBezTo>
                  <a:pt x="1801144" y="761313"/>
                  <a:pt x="1821617" y="778348"/>
                  <a:pt x="1841857" y="795932"/>
                </a:cubicBezTo>
                <a:cubicBezTo>
                  <a:pt x="1990610" y="686371"/>
                  <a:pt x="2139633" y="585288"/>
                  <a:pt x="2317896" y="530713"/>
                </a:cubicBezTo>
                <a:cubicBezTo>
                  <a:pt x="2542030" y="462073"/>
                  <a:pt x="2783392" y="434854"/>
                  <a:pt x="3015228" y="399738"/>
                </a:cubicBezTo>
                <a:cubicBezTo>
                  <a:pt x="3052333" y="394202"/>
                  <a:pt x="3010950" y="453937"/>
                  <a:pt x="3000782" y="461219"/>
                </a:cubicBezTo>
                <a:cubicBezTo>
                  <a:pt x="2693972" y="688641"/>
                  <a:pt x="2350770" y="924476"/>
                  <a:pt x="1963190" y="895589"/>
                </a:cubicBezTo>
                <a:cubicBezTo>
                  <a:pt x="2149512" y="1044003"/>
                  <a:pt x="2346363" y="1178199"/>
                  <a:pt x="2552180" y="1298815"/>
                </a:cubicBezTo>
                <a:cubicBezTo>
                  <a:pt x="2674551" y="1263712"/>
                  <a:pt x="2789192" y="1186061"/>
                  <a:pt x="2904618" y="1146081"/>
                </a:cubicBezTo>
                <a:cubicBezTo>
                  <a:pt x="2811839" y="901425"/>
                  <a:pt x="3283913" y="443317"/>
                  <a:pt x="3428829" y="310883"/>
                </a:cubicBezTo>
                <a:cubicBezTo>
                  <a:pt x="3440380" y="300321"/>
                  <a:pt x="3459741" y="295643"/>
                  <a:pt x="3452135" y="318176"/>
                </a:cubicBezTo>
                <a:cubicBezTo>
                  <a:pt x="3377952" y="531416"/>
                  <a:pt x="3301457" y="750112"/>
                  <a:pt x="3169464" y="935661"/>
                </a:cubicBezTo>
                <a:cubicBezTo>
                  <a:pt x="3150662" y="961821"/>
                  <a:pt x="3003773" y="1105010"/>
                  <a:pt x="3049395" y="1070245"/>
                </a:cubicBezTo>
                <a:cubicBezTo>
                  <a:pt x="3162985" y="984423"/>
                  <a:pt x="3272630" y="886628"/>
                  <a:pt x="3401235" y="815534"/>
                </a:cubicBezTo>
                <a:cubicBezTo>
                  <a:pt x="3665893" y="669415"/>
                  <a:pt x="3968082" y="612577"/>
                  <a:pt x="4236947" y="465665"/>
                </a:cubicBezTo>
                <a:cubicBezTo>
                  <a:pt x="4280594" y="441649"/>
                  <a:pt x="4494768" y="287033"/>
                  <a:pt x="4565962" y="350012"/>
                </a:cubicBezTo>
                <a:cubicBezTo>
                  <a:pt x="4574408" y="357446"/>
                  <a:pt x="4561570" y="377121"/>
                  <a:pt x="4557937" y="382666"/>
                </a:cubicBezTo>
                <a:cubicBezTo>
                  <a:pt x="4368036" y="694348"/>
                  <a:pt x="3934455" y="895784"/>
                  <a:pt x="3621049" y="1056676"/>
                </a:cubicBezTo>
                <a:cubicBezTo>
                  <a:pt x="3449155" y="1144851"/>
                  <a:pt x="3289873" y="1230645"/>
                  <a:pt x="3094000" y="1229477"/>
                </a:cubicBezTo>
                <a:cubicBezTo>
                  <a:pt x="2989297" y="1228927"/>
                  <a:pt x="2920834" y="1221837"/>
                  <a:pt x="2813197" y="1263181"/>
                </a:cubicBezTo>
                <a:cubicBezTo>
                  <a:pt x="2746514" y="1288380"/>
                  <a:pt x="2682165" y="1312641"/>
                  <a:pt x="2615776" y="1334114"/>
                </a:cubicBezTo>
                <a:cubicBezTo>
                  <a:pt x="2856074" y="1470609"/>
                  <a:pt x="3106867" y="1588379"/>
                  <a:pt x="3364982" y="1687356"/>
                </a:cubicBezTo>
                <a:cubicBezTo>
                  <a:pt x="3367545" y="1685866"/>
                  <a:pt x="3369560" y="1684144"/>
                  <a:pt x="3371663" y="1683743"/>
                </a:cubicBezTo>
                <a:cubicBezTo>
                  <a:pt x="3559080" y="1639479"/>
                  <a:pt x="3730923" y="1559010"/>
                  <a:pt x="3883310" y="1443899"/>
                </a:cubicBezTo>
                <a:cubicBezTo>
                  <a:pt x="3885702" y="1439761"/>
                  <a:pt x="3888566" y="1434532"/>
                  <a:pt x="3892746" y="1429225"/>
                </a:cubicBezTo>
                <a:cubicBezTo>
                  <a:pt x="4100854" y="1154547"/>
                  <a:pt x="4425526" y="995756"/>
                  <a:pt x="4699980" y="789523"/>
                </a:cubicBezTo>
                <a:lnTo>
                  <a:pt x="4724400" y="769876"/>
                </a:lnTo>
                <a:lnTo>
                  <a:pt x="4724400" y="802845"/>
                </a:lnTo>
                <a:lnTo>
                  <a:pt x="4705958" y="821317"/>
                </a:lnTo>
                <a:cubicBezTo>
                  <a:pt x="4688728" y="839775"/>
                  <a:pt x="4668259" y="862655"/>
                  <a:pt x="4649798" y="877374"/>
                </a:cubicBezTo>
                <a:cubicBezTo>
                  <a:pt x="4443742" y="1038644"/>
                  <a:pt x="4191500" y="1158472"/>
                  <a:pt x="4005326" y="1344259"/>
                </a:cubicBezTo>
                <a:cubicBezTo>
                  <a:pt x="4063256" y="1294104"/>
                  <a:pt x="4132215" y="1254410"/>
                  <a:pt x="4199378" y="1215889"/>
                </a:cubicBezTo>
                <a:cubicBezTo>
                  <a:pt x="4212968" y="1208123"/>
                  <a:pt x="4226555" y="1200357"/>
                  <a:pt x="4239600" y="1192361"/>
                </a:cubicBezTo>
                <a:cubicBezTo>
                  <a:pt x="4399481" y="1099094"/>
                  <a:pt x="4542878" y="976320"/>
                  <a:pt x="4677037" y="858646"/>
                </a:cubicBezTo>
                <a:lnTo>
                  <a:pt x="4724400" y="810414"/>
                </a:lnTo>
                <a:lnTo>
                  <a:pt x="4724400" y="916439"/>
                </a:lnTo>
                <a:lnTo>
                  <a:pt x="4683030" y="982925"/>
                </a:lnTo>
                <a:cubicBezTo>
                  <a:pt x="4504646" y="1237618"/>
                  <a:pt x="4252054" y="1416530"/>
                  <a:pt x="3921884" y="1469889"/>
                </a:cubicBezTo>
                <a:cubicBezTo>
                  <a:pt x="3782100" y="1582602"/>
                  <a:pt x="3625917" y="1667134"/>
                  <a:pt x="3456136" y="1721439"/>
                </a:cubicBezTo>
                <a:cubicBezTo>
                  <a:pt x="3511887" y="1741826"/>
                  <a:pt x="3567869" y="1761662"/>
                  <a:pt x="3624313" y="1780406"/>
                </a:cubicBezTo>
                <a:cubicBezTo>
                  <a:pt x="3850637" y="1855623"/>
                  <a:pt x="4076864" y="1908264"/>
                  <a:pt x="4303638" y="1944400"/>
                </a:cubicBezTo>
                <a:cubicBezTo>
                  <a:pt x="4307581" y="1939634"/>
                  <a:pt x="4311304" y="1935410"/>
                  <a:pt x="4315566" y="1931422"/>
                </a:cubicBezTo>
                <a:cubicBezTo>
                  <a:pt x="4418123" y="1797152"/>
                  <a:pt x="4522970" y="1669642"/>
                  <a:pt x="4664388" y="1574357"/>
                </a:cubicBezTo>
                <a:lnTo>
                  <a:pt x="4724400" y="1537429"/>
                </a:lnTo>
                <a:lnTo>
                  <a:pt x="4724400" y="1589108"/>
                </a:lnTo>
                <a:lnTo>
                  <a:pt x="4644505" y="1640352"/>
                </a:lnTo>
                <a:cubicBezTo>
                  <a:pt x="4543719" y="1713959"/>
                  <a:pt x="4461038" y="1801479"/>
                  <a:pt x="4381603" y="1900149"/>
                </a:cubicBezTo>
                <a:cubicBezTo>
                  <a:pt x="4415438" y="1876488"/>
                  <a:pt x="4447471" y="1849494"/>
                  <a:pt x="4478726" y="1822808"/>
                </a:cubicBezTo>
                <a:cubicBezTo>
                  <a:pt x="4513234" y="1792997"/>
                  <a:pt x="4549530" y="1762011"/>
                  <a:pt x="4588263" y="1735914"/>
                </a:cubicBezTo>
                <a:cubicBezTo>
                  <a:pt x="4619078" y="1714840"/>
                  <a:pt x="4651924" y="1696556"/>
                  <a:pt x="4683216" y="1678902"/>
                </a:cubicBezTo>
                <a:lnTo>
                  <a:pt x="4724400" y="1655121"/>
                </a:lnTo>
                <a:lnTo>
                  <a:pt x="4724400" y="1686869"/>
                </a:lnTo>
                <a:lnTo>
                  <a:pt x="4696172" y="1703058"/>
                </a:lnTo>
                <a:cubicBezTo>
                  <a:pt x="4665104" y="1720165"/>
                  <a:pt x="4632805" y="1738677"/>
                  <a:pt x="4602997" y="1758893"/>
                </a:cubicBezTo>
                <a:cubicBezTo>
                  <a:pt x="4565822" y="1784357"/>
                  <a:pt x="4530304" y="1815035"/>
                  <a:pt x="4496021" y="1844299"/>
                </a:cubicBezTo>
                <a:cubicBezTo>
                  <a:pt x="4470821" y="1865816"/>
                  <a:pt x="4445614" y="1887338"/>
                  <a:pt x="4419004" y="1907617"/>
                </a:cubicBezTo>
                <a:cubicBezTo>
                  <a:pt x="4509516" y="1884856"/>
                  <a:pt x="4599633" y="1841647"/>
                  <a:pt x="4685975" y="1786372"/>
                </a:cubicBezTo>
                <a:lnTo>
                  <a:pt x="4724400" y="1759693"/>
                </a:lnTo>
                <a:lnTo>
                  <a:pt x="4724400" y="1809459"/>
                </a:lnTo>
                <a:lnTo>
                  <a:pt x="4653762" y="1857561"/>
                </a:lnTo>
                <a:cubicBezTo>
                  <a:pt x="4580587" y="1902591"/>
                  <a:pt x="4504944" y="1939172"/>
                  <a:pt x="4428349" y="1963079"/>
                </a:cubicBezTo>
                <a:lnTo>
                  <a:pt x="4724400" y="1990579"/>
                </a:lnTo>
                <a:lnTo>
                  <a:pt x="4724400" y="2065582"/>
                </a:lnTo>
                <a:lnTo>
                  <a:pt x="4686318" y="2063926"/>
                </a:lnTo>
                <a:lnTo>
                  <a:pt x="4724400" y="2085104"/>
                </a:lnTo>
                <a:lnTo>
                  <a:pt x="4724400" y="2178471"/>
                </a:lnTo>
                <a:lnTo>
                  <a:pt x="4617755" y="2122457"/>
                </a:lnTo>
                <a:lnTo>
                  <a:pt x="4724400" y="2196158"/>
                </a:lnTo>
                <a:lnTo>
                  <a:pt x="4724400" y="2230374"/>
                </a:lnTo>
                <a:lnTo>
                  <a:pt x="4573637" y="2126309"/>
                </a:lnTo>
                <a:cubicBezTo>
                  <a:pt x="4608893" y="2177612"/>
                  <a:pt x="4656401" y="2222030"/>
                  <a:pt x="4706850" y="2262541"/>
                </a:cubicBezTo>
                <a:lnTo>
                  <a:pt x="4724400" y="2275857"/>
                </a:lnTo>
                <a:lnTo>
                  <a:pt x="4724400" y="2377131"/>
                </a:lnTo>
                <a:lnTo>
                  <a:pt x="4688201" y="2349925"/>
                </a:lnTo>
                <a:cubicBezTo>
                  <a:pt x="4579462" y="2264619"/>
                  <a:pt x="4483104" y="2181979"/>
                  <a:pt x="4462564" y="2041945"/>
                </a:cubicBezTo>
                <a:cubicBezTo>
                  <a:pt x="4339738" y="2027929"/>
                  <a:pt x="4217123" y="2008847"/>
                  <a:pt x="4094167" y="1984479"/>
                </a:cubicBezTo>
                <a:cubicBezTo>
                  <a:pt x="4361568" y="2318516"/>
                  <a:pt x="4448657" y="2737804"/>
                  <a:pt x="4520397" y="3153822"/>
                </a:cubicBezTo>
                <a:cubicBezTo>
                  <a:pt x="4524234" y="3176690"/>
                  <a:pt x="4478166" y="3233800"/>
                  <a:pt x="4458958" y="3203134"/>
                </a:cubicBezTo>
                <a:cubicBezTo>
                  <a:pt x="4221037" y="2826855"/>
                  <a:pt x="3875607" y="2452063"/>
                  <a:pt x="3972830" y="1973028"/>
                </a:cubicBezTo>
                <a:cubicBezTo>
                  <a:pt x="3973903" y="1968973"/>
                  <a:pt x="3975983" y="1964061"/>
                  <a:pt x="3979154" y="1959605"/>
                </a:cubicBezTo>
                <a:cubicBezTo>
                  <a:pt x="3847070" y="1929437"/>
                  <a:pt x="3715197" y="1894208"/>
                  <a:pt x="3583051" y="1850495"/>
                </a:cubicBezTo>
                <a:cubicBezTo>
                  <a:pt x="3357823" y="1775743"/>
                  <a:pt x="3137042" y="1687421"/>
                  <a:pt x="2922360" y="1586232"/>
                </a:cubicBezTo>
                <a:cubicBezTo>
                  <a:pt x="2956249" y="1697796"/>
                  <a:pt x="3014099" y="1805979"/>
                  <a:pt x="3033099" y="1913175"/>
                </a:cubicBezTo>
                <a:cubicBezTo>
                  <a:pt x="3035371" y="1915419"/>
                  <a:pt x="3037950" y="1918445"/>
                  <a:pt x="3040214" y="1920694"/>
                </a:cubicBezTo>
                <a:cubicBezTo>
                  <a:pt x="3043936" y="1916469"/>
                  <a:pt x="3048200" y="1912482"/>
                  <a:pt x="3051308" y="1911226"/>
                </a:cubicBezTo>
                <a:cubicBezTo>
                  <a:pt x="3335533" y="1788841"/>
                  <a:pt x="3650972" y="2264893"/>
                  <a:pt x="3791335" y="2442781"/>
                </a:cubicBezTo>
                <a:cubicBezTo>
                  <a:pt x="3804329" y="2459223"/>
                  <a:pt x="3763010" y="2515770"/>
                  <a:pt x="3744063" y="2510325"/>
                </a:cubicBezTo>
                <a:cubicBezTo>
                  <a:pt x="3485213" y="2437432"/>
                  <a:pt x="3287280" y="2286035"/>
                  <a:pt x="3103695" y="2105302"/>
                </a:cubicBezTo>
                <a:cubicBezTo>
                  <a:pt x="3126339" y="2333141"/>
                  <a:pt x="3009845" y="2625036"/>
                  <a:pt x="2968137" y="2805672"/>
                </a:cubicBezTo>
                <a:cubicBezTo>
                  <a:pt x="2930699" y="2965580"/>
                  <a:pt x="2891878" y="3078554"/>
                  <a:pt x="2739231" y="3151701"/>
                </a:cubicBezTo>
                <a:cubicBezTo>
                  <a:pt x="2726335" y="3157832"/>
                  <a:pt x="2726972" y="3142650"/>
                  <a:pt x="2728882" y="3135084"/>
                </a:cubicBezTo>
                <a:cubicBezTo>
                  <a:pt x="2806473" y="2811909"/>
                  <a:pt x="2836690" y="2478979"/>
                  <a:pt x="2914282" y="2155807"/>
                </a:cubicBezTo>
                <a:cubicBezTo>
                  <a:pt x="2927505" y="2100241"/>
                  <a:pt x="2969504" y="2020803"/>
                  <a:pt x="2971660" y="1962486"/>
                </a:cubicBezTo>
                <a:cubicBezTo>
                  <a:pt x="2971891" y="1961942"/>
                  <a:pt x="2971575" y="1961166"/>
                  <a:pt x="2971809" y="1960615"/>
                </a:cubicBezTo>
                <a:cubicBezTo>
                  <a:pt x="2971875" y="1957427"/>
                  <a:pt x="2972485" y="1954468"/>
                  <a:pt x="2972315" y="1951821"/>
                </a:cubicBezTo>
                <a:cubicBezTo>
                  <a:pt x="2966359" y="1836632"/>
                  <a:pt x="2865027" y="1683636"/>
                  <a:pt x="2846641" y="1556749"/>
                </a:cubicBezTo>
                <a:cubicBezTo>
                  <a:pt x="2846247" y="1554649"/>
                  <a:pt x="2846851" y="1551688"/>
                  <a:pt x="2847461" y="1548729"/>
                </a:cubicBezTo>
                <a:cubicBezTo>
                  <a:pt x="2570813" y="1412938"/>
                  <a:pt x="2306528" y="1254043"/>
                  <a:pt x="2058558" y="1071804"/>
                </a:cubicBezTo>
                <a:cubicBezTo>
                  <a:pt x="2118947" y="1245450"/>
                  <a:pt x="2231454" y="1407035"/>
                  <a:pt x="2291089" y="1585512"/>
                </a:cubicBezTo>
                <a:cubicBezTo>
                  <a:pt x="2383696" y="1860991"/>
                  <a:pt x="2441466" y="2144264"/>
                  <a:pt x="2473792" y="2432858"/>
                </a:cubicBezTo>
                <a:cubicBezTo>
                  <a:pt x="2475176" y="2446319"/>
                  <a:pt x="2431252" y="2512059"/>
                  <a:pt x="2420124" y="2495762"/>
                </a:cubicBezTo>
                <a:cubicBezTo>
                  <a:pt x="2291230" y="2305989"/>
                  <a:pt x="2208353" y="2083557"/>
                  <a:pt x="2119846" y="1872898"/>
                </a:cubicBezTo>
                <a:cubicBezTo>
                  <a:pt x="2037236" y="1675682"/>
                  <a:pt x="1982639" y="1492905"/>
                  <a:pt x="1995210" y="1288346"/>
                </a:cubicBezTo>
                <a:cubicBezTo>
                  <a:pt x="1948480" y="1372857"/>
                  <a:pt x="1900430" y="1457457"/>
                  <a:pt x="1850975" y="1540820"/>
                </a:cubicBezTo>
                <a:cubicBezTo>
                  <a:pt x="1816437" y="1599587"/>
                  <a:pt x="1789540" y="1661598"/>
                  <a:pt x="1723490" y="1688355"/>
                </a:cubicBezTo>
                <a:cubicBezTo>
                  <a:pt x="1718826" y="1690241"/>
                  <a:pt x="1711811" y="1688563"/>
                  <a:pt x="1710157" y="1683354"/>
                </a:cubicBezTo>
                <a:cubicBezTo>
                  <a:pt x="1675928" y="1583238"/>
                  <a:pt x="1752515" y="1420588"/>
                  <a:pt x="1807265" y="1336896"/>
                </a:cubicBezTo>
                <a:cubicBezTo>
                  <a:pt x="1856904" y="1260695"/>
                  <a:pt x="1925612" y="1200294"/>
                  <a:pt x="2011049" y="1173376"/>
                </a:cubicBezTo>
                <a:cubicBezTo>
                  <a:pt x="2011743" y="1171736"/>
                  <a:pt x="2013211" y="1169782"/>
                  <a:pt x="2014681" y="1167830"/>
                </a:cubicBezTo>
                <a:cubicBezTo>
                  <a:pt x="1995942" y="1119335"/>
                  <a:pt x="1980541" y="1069035"/>
                  <a:pt x="1971037" y="1015438"/>
                </a:cubicBezTo>
                <a:cubicBezTo>
                  <a:pt x="1970873" y="1012795"/>
                  <a:pt x="1971247" y="1010377"/>
                  <a:pt x="1971858" y="1007420"/>
                </a:cubicBezTo>
                <a:cubicBezTo>
                  <a:pt x="1889219" y="944106"/>
                  <a:pt x="1807963" y="877509"/>
                  <a:pt x="1729505" y="808882"/>
                </a:cubicBezTo>
                <a:cubicBezTo>
                  <a:pt x="1652132" y="740719"/>
                  <a:pt x="1577790" y="669969"/>
                  <a:pt x="1506007" y="597733"/>
                </a:cubicBezTo>
                <a:cubicBezTo>
                  <a:pt x="1650265" y="988437"/>
                  <a:pt x="1648039" y="1402749"/>
                  <a:pt x="1499912" y="1795211"/>
                </a:cubicBezTo>
                <a:cubicBezTo>
                  <a:pt x="1496995" y="1803635"/>
                  <a:pt x="1454455" y="1866099"/>
                  <a:pt x="1444926" y="1841464"/>
                </a:cubicBezTo>
                <a:cubicBezTo>
                  <a:pt x="1288444" y="1433999"/>
                  <a:pt x="1179507" y="967467"/>
                  <a:pt x="1425791" y="572788"/>
                </a:cubicBezTo>
                <a:cubicBezTo>
                  <a:pt x="1428418" y="568101"/>
                  <a:pt x="1431907" y="564428"/>
                  <a:pt x="1435390" y="560750"/>
                </a:cubicBezTo>
                <a:cubicBezTo>
                  <a:pt x="1440033" y="554349"/>
                  <a:pt x="1445996" y="547863"/>
                  <a:pt x="1451502" y="542471"/>
                </a:cubicBezTo>
                <a:cubicBezTo>
                  <a:pt x="1361214" y="448553"/>
                  <a:pt x="1275425" y="351231"/>
                  <a:pt x="1194128" y="250903"/>
                </a:cubicBezTo>
                <a:close/>
                <a:moveTo>
                  <a:pt x="890158" y="0"/>
                </a:moveTo>
                <a:lnTo>
                  <a:pt x="937892" y="0"/>
                </a:lnTo>
                <a:lnTo>
                  <a:pt x="924483" y="30495"/>
                </a:lnTo>
                <a:cubicBezTo>
                  <a:pt x="886566" y="121698"/>
                  <a:pt x="856718" y="217584"/>
                  <a:pt x="872288" y="306259"/>
                </a:cubicBezTo>
                <a:cubicBezTo>
                  <a:pt x="896800" y="446040"/>
                  <a:pt x="987449" y="577127"/>
                  <a:pt x="1006247" y="727373"/>
                </a:cubicBezTo>
                <a:cubicBezTo>
                  <a:pt x="1042700" y="1013846"/>
                  <a:pt x="1021035" y="1326579"/>
                  <a:pt x="986481" y="1611960"/>
                </a:cubicBezTo>
                <a:cubicBezTo>
                  <a:pt x="984668" y="1625361"/>
                  <a:pt x="941918" y="1692886"/>
                  <a:pt x="928400" y="1663986"/>
                </a:cubicBezTo>
                <a:cubicBezTo>
                  <a:pt x="723163" y="1233305"/>
                  <a:pt x="596239" y="818387"/>
                  <a:pt x="771281" y="368438"/>
                </a:cubicBezTo>
                <a:lnTo>
                  <a:pt x="200540" y="942511"/>
                </a:lnTo>
                <a:cubicBezTo>
                  <a:pt x="190537" y="952438"/>
                  <a:pt x="161507" y="972341"/>
                  <a:pt x="170253" y="942567"/>
                </a:cubicBezTo>
                <a:cubicBezTo>
                  <a:pt x="222670" y="771614"/>
                  <a:pt x="326261" y="624255"/>
                  <a:pt x="442049" y="489150"/>
                </a:cubicBezTo>
                <a:cubicBezTo>
                  <a:pt x="542966" y="370919"/>
                  <a:pt x="644574" y="322520"/>
                  <a:pt x="788582" y="301724"/>
                </a:cubicBezTo>
                <a:cubicBezTo>
                  <a:pt x="788307" y="293239"/>
                  <a:pt x="787808" y="285302"/>
                  <a:pt x="788312" y="276498"/>
                </a:cubicBezTo>
                <a:cubicBezTo>
                  <a:pt x="793051" y="221208"/>
                  <a:pt x="817827" y="155085"/>
                  <a:pt x="847625" y="89075"/>
                </a:cubicBezTo>
                <a:close/>
                <a:moveTo>
                  <a:pt x="29788" y="0"/>
                </a:moveTo>
                <a:lnTo>
                  <a:pt x="93321" y="0"/>
                </a:lnTo>
                <a:lnTo>
                  <a:pt x="79142" y="68966"/>
                </a:lnTo>
                <a:cubicBezTo>
                  <a:pt x="45734" y="225436"/>
                  <a:pt x="26794" y="379659"/>
                  <a:pt x="21253" y="535687"/>
                </a:cubicBezTo>
                <a:lnTo>
                  <a:pt x="61909" y="380358"/>
                </a:lnTo>
                <a:cubicBezTo>
                  <a:pt x="78826" y="316055"/>
                  <a:pt x="96125" y="249346"/>
                  <a:pt x="118339" y="184712"/>
                </a:cubicBezTo>
                <a:cubicBezTo>
                  <a:pt x="129562" y="152119"/>
                  <a:pt x="141878" y="119997"/>
                  <a:pt x="154192" y="87864"/>
                </a:cubicBezTo>
                <a:lnTo>
                  <a:pt x="186604" y="0"/>
                </a:lnTo>
                <a:lnTo>
                  <a:pt x="216386" y="0"/>
                </a:lnTo>
                <a:lnTo>
                  <a:pt x="180314" y="97640"/>
                </a:lnTo>
                <a:cubicBezTo>
                  <a:pt x="168233" y="129221"/>
                  <a:pt x="155916" y="161350"/>
                  <a:pt x="144924" y="193392"/>
                </a:cubicBezTo>
                <a:cubicBezTo>
                  <a:pt x="123175" y="256933"/>
                  <a:pt x="106102" y="323103"/>
                  <a:pt x="89413" y="386853"/>
                </a:cubicBezTo>
                <a:lnTo>
                  <a:pt x="49686" y="539999"/>
                </a:lnTo>
                <a:cubicBezTo>
                  <a:pt x="112204" y="409054"/>
                  <a:pt x="181190" y="283748"/>
                  <a:pt x="236604" y="152292"/>
                </a:cubicBezTo>
                <a:lnTo>
                  <a:pt x="289375" y="0"/>
                </a:lnTo>
                <a:lnTo>
                  <a:pt x="369729" y="0"/>
                </a:lnTo>
                <a:lnTo>
                  <a:pt x="354160" y="65656"/>
                </a:lnTo>
                <a:cubicBezTo>
                  <a:pt x="272180" y="311007"/>
                  <a:pt x="108679" y="519263"/>
                  <a:pt x="21325" y="763628"/>
                </a:cubicBezTo>
                <a:cubicBezTo>
                  <a:pt x="18671" y="771035"/>
                  <a:pt x="13191" y="778653"/>
                  <a:pt x="6426" y="785104"/>
                </a:cubicBezTo>
                <a:lnTo>
                  <a:pt x="0" y="789215"/>
                </a:lnTo>
                <a:lnTo>
                  <a:pt x="0" y="163142"/>
                </a:lnTo>
                <a:lnTo>
                  <a:pt x="20220" y="37416"/>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90600"/>
            <a:ext cx="92964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FB10E92-DDBC-EB45-BBFB-388504DCA864}"/>
              </a:ext>
            </a:extLst>
          </p:cNvPr>
          <p:cNvSpPr>
            <a:spLocks noGrp="1"/>
          </p:cNvSpPr>
          <p:nvPr>
            <p:ph idx="1"/>
          </p:nvPr>
        </p:nvSpPr>
        <p:spPr>
          <a:xfrm>
            <a:off x="685800" y="1794162"/>
            <a:ext cx="6781800" cy="3650674"/>
          </a:xfrm>
        </p:spPr>
        <p:txBody>
          <a:bodyPr>
            <a:normAutofit/>
          </a:bodyPr>
          <a:lstStyle/>
          <a:p>
            <a:pPr marL="0" indent="0" algn="ctr">
              <a:lnSpc>
                <a:spcPct val="100000"/>
              </a:lnSpc>
              <a:buNone/>
            </a:pPr>
            <a:r>
              <a:rPr lang="en-US" sz="2400" b="1" dirty="0">
                <a:solidFill>
                  <a:schemeClr val="tx1">
                    <a:alpha val="55000"/>
                  </a:schemeClr>
                </a:solidFill>
                <a:latin typeface="+mj-lt"/>
              </a:rPr>
              <a:t>This woman represents the working of a practical faith in Christ. Every true disciple is born into the kingdom of God as a missionary. He who drinks of the living water becomes a fountain of life. </a:t>
            </a:r>
            <a:r>
              <a:rPr lang="en-US" sz="2400" b="1" dirty="0">
                <a:solidFill>
                  <a:srgbClr val="C00000">
                    <a:alpha val="55000"/>
                  </a:srgbClr>
                </a:solidFill>
                <a:latin typeface="+mj-lt"/>
              </a:rPr>
              <a:t>The receiver becomes a giver.</a:t>
            </a:r>
            <a:r>
              <a:rPr lang="en-US" sz="2400" b="1" dirty="0">
                <a:solidFill>
                  <a:schemeClr val="tx1">
                    <a:alpha val="55000"/>
                  </a:schemeClr>
                </a:solidFill>
                <a:latin typeface="+mj-lt"/>
              </a:rPr>
              <a:t> The grace of Christ in the soul is like a spring in the desert, welling up to refresh all, and making those who are ready to perish eager to drink of the water of life.</a:t>
            </a:r>
          </a:p>
          <a:p>
            <a:pPr marL="0" indent="0" algn="ctr">
              <a:lnSpc>
                <a:spcPct val="100000"/>
              </a:lnSpc>
              <a:buNone/>
            </a:pPr>
            <a:r>
              <a:rPr lang="en-US" dirty="0">
                <a:solidFill>
                  <a:schemeClr val="bg2">
                    <a:lumMod val="50000"/>
                  </a:schemeClr>
                </a:solidFill>
              </a:rPr>
              <a:t>—</a:t>
            </a:r>
            <a:r>
              <a:rPr lang="en-US" sz="2400" b="1" i="1" dirty="0">
                <a:solidFill>
                  <a:schemeClr val="tx1">
                    <a:alpha val="55000"/>
                  </a:schemeClr>
                </a:solidFill>
                <a:latin typeface="+mj-lt"/>
              </a:rPr>
              <a:t>Ellen G. White, The Desire of Ages,</a:t>
            </a:r>
            <a:r>
              <a:rPr lang="en-US" sz="2400" b="1" dirty="0">
                <a:solidFill>
                  <a:schemeClr val="tx1">
                    <a:alpha val="55000"/>
                  </a:schemeClr>
                </a:solidFill>
                <a:latin typeface="+mj-lt"/>
              </a:rPr>
              <a:t> p. 195</a:t>
            </a:r>
          </a:p>
          <a:p>
            <a:pPr marL="0" indent="0" algn="ctr">
              <a:lnSpc>
                <a:spcPct val="100000"/>
              </a:lnSpc>
              <a:buNone/>
            </a:pPr>
            <a:endParaRPr lang="en-US" sz="2400" b="1" dirty="0">
              <a:solidFill>
                <a:schemeClr val="tx1">
                  <a:alpha val="55000"/>
                </a:schemeClr>
              </a:solidFill>
              <a:latin typeface="+mj-lt"/>
            </a:endParaRPr>
          </a:p>
        </p:txBody>
      </p:sp>
    </p:spTree>
    <p:extLst>
      <p:ext uri="{BB962C8B-B14F-4D97-AF65-F5344CB8AC3E}">
        <p14:creationId xmlns:p14="http://schemas.microsoft.com/office/powerpoint/2010/main" val="712477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2D584A-04DF-2E43-85A3-EC2BBF5EB597}"/>
              </a:ext>
            </a:extLst>
          </p:cNvPr>
          <p:cNvSpPr>
            <a:spLocks noGrp="1"/>
          </p:cNvSpPr>
          <p:nvPr>
            <p:ph type="title"/>
          </p:nvPr>
        </p:nvSpPr>
        <p:spPr>
          <a:xfrm>
            <a:off x="6688182" y="1501000"/>
            <a:ext cx="4887685" cy="1777419"/>
          </a:xfrm>
        </p:spPr>
        <p:txBody>
          <a:bodyPr anchor="b">
            <a:normAutofit fontScale="90000"/>
          </a:bodyPr>
          <a:lstStyle/>
          <a:p>
            <a:pPr algn="ctr">
              <a:lnSpc>
                <a:spcPct val="100000"/>
              </a:lnSpc>
            </a:pPr>
            <a:r>
              <a:rPr lang="en-US" sz="3600" b="1" dirty="0">
                <a:latin typeface="Avenir Next" panose="020B0503020202020204" pitchFamily="34" charset="0"/>
              </a:rPr>
              <a:t>I WILL GO </a:t>
            </a:r>
            <a:br>
              <a:rPr lang="en-US" sz="3600" b="1" dirty="0">
                <a:latin typeface="Avenir Next" panose="020B0503020202020204" pitchFamily="34" charset="0"/>
              </a:rPr>
            </a:br>
            <a:r>
              <a:rPr lang="en-US" sz="3600" b="1" dirty="0">
                <a:latin typeface="Avenir Next" panose="020B0503020202020204" pitchFamily="34" charset="0"/>
              </a:rPr>
              <a:t>REACH MY WORLD</a:t>
            </a:r>
            <a:br>
              <a:rPr lang="en-US" sz="3600" b="1" dirty="0">
                <a:latin typeface="Avenir Next" panose="020B0503020202020204" pitchFamily="34" charset="0"/>
              </a:rPr>
            </a:br>
            <a:r>
              <a:rPr lang="en-US" sz="3600" b="1" i="1" dirty="0">
                <a:solidFill>
                  <a:srgbClr val="FFC000"/>
                </a:solidFill>
                <a:latin typeface="Book Antiqua" panose="02040602050305030304" pitchFamily="18" charset="0"/>
              </a:rPr>
              <a:t>Ana Stahl</a:t>
            </a:r>
            <a:br>
              <a:rPr lang="en-US" sz="4000" dirty="0"/>
            </a:br>
            <a:r>
              <a:rPr lang="en-US" sz="4000" dirty="0"/>
              <a:t> </a:t>
            </a:r>
          </a:p>
        </p:txBody>
      </p:sp>
      <p:pic>
        <p:nvPicPr>
          <p:cNvPr id="5" name="Content Placeholder 4">
            <a:extLst>
              <a:ext uri="{FF2B5EF4-FFF2-40B4-BE49-F238E27FC236}">
                <a16:creationId xmlns:a16="http://schemas.microsoft.com/office/drawing/2014/main" id="{0DEB7A1D-6F64-1B42-AC93-C50DD5C392F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391903" y="573678"/>
            <a:ext cx="5103206" cy="5710645"/>
          </a:xfrm>
          <a:prstGeom prst="rect">
            <a:avLst/>
          </a:prstGeom>
        </p:spPr>
      </p:pic>
      <p:cxnSp>
        <p:nvCxnSpPr>
          <p:cNvPr id="21" name="Straight Connector 20">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24D7D647-7078-446D-A496-9736BE153E08}"/>
              </a:ext>
            </a:extLst>
          </p:cNvPr>
          <p:cNvSpPr>
            <a:spLocks noGrp="1"/>
          </p:cNvSpPr>
          <p:nvPr>
            <p:ph idx="1"/>
          </p:nvPr>
        </p:nvSpPr>
        <p:spPr>
          <a:xfrm>
            <a:off x="6688182" y="2520450"/>
            <a:ext cx="4887685" cy="3210179"/>
          </a:xfrm>
        </p:spPr>
        <p:txBody>
          <a:bodyPr anchor="t">
            <a:normAutofit/>
          </a:bodyPr>
          <a:lstStyle/>
          <a:p>
            <a:pPr marL="0" indent="0" algn="ctr">
              <a:buNone/>
            </a:pPr>
            <a:endParaRPr lang="en-US" sz="3200" dirty="0"/>
          </a:p>
          <a:p>
            <a:pPr marL="0" indent="0" algn="ctr">
              <a:buNone/>
            </a:pPr>
            <a:r>
              <a:rPr lang="en-US" sz="3200" dirty="0"/>
              <a:t>Ana Cristina Carlson Stahl was born in Switzerland in 1870 and immigrated with her family to the United States at age sixteen. </a:t>
            </a:r>
          </a:p>
          <a:p>
            <a:pPr marL="0" indent="0" algn="ctr">
              <a:buNone/>
            </a:pPr>
            <a:endParaRPr lang="en-US" sz="3200" dirty="0"/>
          </a:p>
        </p:txBody>
      </p:sp>
    </p:spTree>
    <p:extLst>
      <p:ext uri="{BB962C8B-B14F-4D97-AF65-F5344CB8AC3E}">
        <p14:creationId xmlns:p14="http://schemas.microsoft.com/office/powerpoint/2010/main" val="3025116180"/>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A3186889-71AB-B143-9201-18A8D61F86A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391903" y="573678"/>
            <a:ext cx="5103206" cy="5710645"/>
          </a:xfrm>
          <a:prstGeom prst="rect">
            <a:avLst/>
          </a:prstGeom>
        </p:spPr>
      </p:pic>
      <p:cxnSp>
        <p:nvCxnSpPr>
          <p:cNvPr id="11" name="Straight Connector 10">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A4B9A68-AF62-314A-83AD-A3F288B42C3F}"/>
              </a:ext>
            </a:extLst>
          </p:cNvPr>
          <p:cNvSpPr>
            <a:spLocks noGrp="1"/>
          </p:cNvSpPr>
          <p:nvPr>
            <p:ph idx="1"/>
          </p:nvPr>
        </p:nvSpPr>
        <p:spPr>
          <a:xfrm>
            <a:off x="6442363" y="1209821"/>
            <a:ext cx="5238187" cy="5074502"/>
          </a:xfrm>
        </p:spPr>
        <p:txBody>
          <a:bodyPr anchor="t">
            <a:normAutofit/>
          </a:bodyPr>
          <a:lstStyle/>
          <a:p>
            <a:pPr algn="ctr">
              <a:lnSpc>
                <a:spcPct val="100000"/>
              </a:lnSpc>
            </a:pPr>
            <a:r>
              <a:rPr lang="en-US" sz="2400" dirty="0"/>
              <a:t>Even today, 110 years after they arrived in Peru, the Andes Range community sing songs about Ana and Fernando Stahl. </a:t>
            </a:r>
          </a:p>
          <a:p>
            <a:pPr algn="ctr">
              <a:lnSpc>
                <a:spcPct val="100000"/>
              </a:lnSpc>
            </a:pPr>
            <a:r>
              <a:rPr lang="en-US" sz="2400" dirty="0"/>
              <a:t>Many children are named Ana and Fernando in Peru and Bolivia.</a:t>
            </a:r>
          </a:p>
          <a:p>
            <a:pPr algn="ctr">
              <a:lnSpc>
                <a:spcPct val="100000"/>
              </a:lnSpc>
            </a:pPr>
            <a:r>
              <a:rPr lang="en-US" sz="2400" dirty="0"/>
              <a:t>Churches, schools, and missions are also named after Ana Stahl.</a:t>
            </a:r>
          </a:p>
          <a:p>
            <a:pPr algn="ctr">
              <a:lnSpc>
                <a:spcPct val="100000"/>
              </a:lnSpc>
            </a:pPr>
            <a:r>
              <a:rPr lang="en-US" sz="2400" dirty="0"/>
              <a:t>Books are written about Ana, keeping  her story alive, inspiring women from generation to generation to go reach the world.</a:t>
            </a:r>
          </a:p>
        </p:txBody>
      </p:sp>
    </p:spTree>
    <p:extLst>
      <p:ext uri="{BB962C8B-B14F-4D97-AF65-F5344CB8AC3E}">
        <p14:creationId xmlns:p14="http://schemas.microsoft.com/office/powerpoint/2010/main" val="186713695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DFCCCA-D90F-C141-BCCF-259C5ADCE84D}"/>
              </a:ext>
            </a:extLst>
          </p:cNvPr>
          <p:cNvSpPr>
            <a:spLocks noGrp="1"/>
          </p:cNvSpPr>
          <p:nvPr>
            <p:ph idx="1"/>
          </p:nvPr>
        </p:nvSpPr>
        <p:spPr>
          <a:xfrm>
            <a:off x="841248" y="1661480"/>
            <a:ext cx="4887685" cy="3700231"/>
          </a:xfrm>
        </p:spPr>
        <p:txBody>
          <a:bodyPr anchor="t">
            <a:normAutofit/>
          </a:bodyPr>
          <a:lstStyle/>
          <a:p>
            <a:pPr>
              <a:lnSpc>
                <a:spcPct val="100000"/>
              </a:lnSpc>
            </a:pPr>
            <a:r>
              <a:rPr lang="en-US" sz="2400" dirty="0"/>
              <a:t>Many women make a difference every day at home in the lives of their families and churches. </a:t>
            </a:r>
          </a:p>
          <a:p>
            <a:pPr>
              <a:lnSpc>
                <a:spcPct val="100000"/>
              </a:lnSpc>
            </a:pPr>
            <a:r>
              <a:rPr lang="en-US" sz="2400" dirty="0"/>
              <a:t>They change neighborhoods, cities, regions, and even nations by their work and influence. </a:t>
            </a:r>
            <a:r>
              <a:rPr lang="en-US" sz="2400" dirty="0">
                <a:solidFill>
                  <a:srgbClr val="FFC000"/>
                </a:solidFill>
              </a:rPr>
              <a:t>When we invite others to come, see the Savior of the world, we make a difference.</a:t>
            </a:r>
          </a:p>
        </p:txBody>
      </p:sp>
      <p:cxnSp>
        <p:nvCxnSpPr>
          <p:cNvPr id="11" name="Straight Connector 10">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F3B16CB2-DF3F-8F46-90CC-BA419062B69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3403" r="-1" b="10151"/>
          <a:stretch/>
        </p:blipFill>
        <p:spPr>
          <a:xfrm>
            <a:off x="6749145" y="573678"/>
            <a:ext cx="5103206" cy="5710645"/>
          </a:xfrm>
          <a:prstGeom prst="rect">
            <a:avLst/>
          </a:prstGeom>
        </p:spPr>
      </p:pic>
    </p:spTree>
    <p:extLst>
      <p:ext uri="{BB962C8B-B14F-4D97-AF65-F5344CB8AC3E}">
        <p14:creationId xmlns:p14="http://schemas.microsoft.com/office/powerpoint/2010/main" val="120552488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D038872-D06D-4719-B34E-C79F2A250F3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D9E0EE-8BFD-7840-A87A-B690ADD2947E}"/>
              </a:ext>
            </a:extLst>
          </p:cNvPr>
          <p:cNvSpPr>
            <a:spLocks noGrp="1"/>
          </p:cNvSpPr>
          <p:nvPr>
            <p:ph type="title"/>
          </p:nvPr>
        </p:nvSpPr>
        <p:spPr>
          <a:xfrm>
            <a:off x="210590" y="505661"/>
            <a:ext cx="5234247" cy="4288012"/>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100000"/>
              </a:lnSpc>
            </a:pPr>
            <a:r>
              <a:rPr lang="en-US" sz="4800" b="1" dirty="0">
                <a:solidFill>
                  <a:srgbClr val="FFFFFF"/>
                </a:solidFill>
                <a:latin typeface="Avenir Next" panose="020B0503020202020204" pitchFamily="34" charset="0"/>
              </a:rPr>
              <a:t>WE ARE CALLED TO GO </a:t>
            </a:r>
            <a:br>
              <a:rPr lang="en-US" sz="4800" b="1" dirty="0">
                <a:solidFill>
                  <a:srgbClr val="FFFFFF"/>
                </a:solidFill>
                <a:latin typeface="Avenir Next" panose="020B0503020202020204" pitchFamily="34" charset="0"/>
              </a:rPr>
            </a:br>
            <a:r>
              <a:rPr lang="en-US" sz="4800" dirty="0">
                <a:solidFill>
                  <a:schemeClr val="accent1">
                    <a:lumMod val="20000"/>
                    <a:lumOff val="80000"/>
                  </a:schemeClr>
                </a:solidFill>
                <a:latin typeface="Avenir Next" panose="020B0503020202020204" pitchFamily="34" charset="0"/>
              </a:rPr>
              <a:t>REACH OUR WORLD</a:t>
            </a:r>
            <a:br>
              <a:rPr lang="en-US" sz="4800" dirty="0">
                <a:solidFill>
                  <a:schemeClr val="accent1">
                    <a:lumMod val="20000"/>
                    <a:lumOff val="80000"/>
                  </a:schemeClr>
                </a:solidFill>
                <a:latin typeface="Avenir Next" panose="020B0503020202020204" pitchFamily="34" charset="0"/>
              </a:rPr>
            </a:br>
            <a:endParaRPr lang="en-US" sz="4800" dirty="0">
              <a:solidFill>
                <a:schemeClr val="accent1">
                  <a:lumMod val="20000"/>
                  <a:lumOff val="80000"/>
                </a:schemeClr>
              </a:solidFill>
              <a:latin typeface="Avenir Next" panose="020B0503020202020204" pitchFamily="34" charset="0"/>
            </a:endParaRPr>
          </a:p>
        </p:txBody>
      </p:sp>
    </p:spTree>
    <p:extLst>
      <p:ext uri="{BB962C8B-B14F-4D97-AF65-F5344CB8AC3E}">
        <p14:creationId xmlns:p14="http://schemas.microsoft.com/office/powerpoint/2010/main" val="1862357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sky, outdoor, mountain&#10;&#10;Description automatically generated">
            <a:extLst>
              <a:ext uri="{FF2B5EF4-FFF2-40B4-BE49-F238E27FC236}">
                <a16:creationId xmlns:a16="http://schemas.microsoft.com/office/drawing/2014/main" id="{55B5CD3E-982C-B544-8337-C3DC5181195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328" r="21406" b="1"/>
          <a:stretch/>
        </p:blipFill>
        <p:spPr>
          <a:xfrm>
            <a:off x="391903" y="573678"/>
            <a:ext cx="5103206" cy="5710645"/>
          </a:xfrm>
          <a:prstGeom prst="rect">
            <a:avLst/>
          </a:prstGeom>
        </p:spPr>
      </p:pic>
      <p:cxnSp>
        <p:nvCxnSpPr>
          <p:cNvPr id="14" name="Straight Connector 10">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D687469-C741-644E-8E5A-A7353D7BE28F}"/>
              </a:ext>
            </a:extLst>
          </p:cNvPr>
          <p:cNvSpPr>
            <a:spLocks noGrp="1"/>
          </p:cNvSpPr>
          <p:nvPr>
            <p:ph idx="1"/>
          </p:nvPr>
        </p:nvSpPr>
        <p:spPr>
          <a:xfrm>
            <a:off x="6472662" y="864525"/>
            <a:ext cx="5103205" cy="5419798"/>
          </a:xfrm>
        </p:spPr>
        <p:txBody>
          <a:bodyPr anchor="t">
            <a:normAutofit/>
          </a:bodyPr>
          <a:lstStyle/>
          <a:p>
            <a:pPr marL="0" indent="0" algn="ctr">
              <a:lnSpc>
                <a:spcPct val="100000"/>
              </a:lnSpc>
              <a:buNone/>
            </a:pPr>
            <a:r>
              <a:rPr lang="en-US" sz="2400" dirty="0"/>
              <a:t>Do you, women and men, desire to leave this sacred assembly today declaring the same words as the Samaritan woman? </a:t>
            </a:r>
            <a:r>
              <a:rPr lang="en-US" sz="2400" b="1" dirty="0">
                <a:solidFill>
                  <a:srgbClr val="FFC000"/>
                </a:solidFill>
              </a:rPr>
              <a:t>“Come, see</a:t>
            </a:r>
            <a:r>
              <a:rPr lang="en-US" sz="2400" dirty="0">
                <a:solidFill>
                  <a:srgbClr val="FFC000"/>
                </a:solidFill>
              </a:rPr>
              <a:t> </a:t>
            </a:r>
            <a:r>
              <a:rPr lang="en-US" sz="2400" dirty="0"/>
              <a:t>a man who told me everything I ever did.” </a:t>
            </a:r>
          </a:p>
          <a:p>
            <a:pPr marL="0" indent="0" algn="ctr">
              <a:lnSpc>
                <a:spcPct val="100000"/>
              </a:lnSpc>
              <a:buNone/>
            </a:pPr>
            <a:r>
              <a:rPr lang="en-US" sz="2400" dirty="0"/>
              <a:t>Do you long to introduce your family, friends, and neighbors to Jesus because of what He’s done for you? Will your loved ones have opportunity to say, “Now we have heard for ourselves, and we know that this man really is </a:t>
            </a:r>
            <a:r>
              <a:rPr lang="en-US" sz="2400" b="1" dirty="0"/>
              <a:t>the</a:t>
            </a:r>
            <a:r>
              <a:rPr lang="en-US" sz="2400" b="1" dirty="0">
                <a:solidFill>
                  <a:srgbClr val="FFC000"/>
                </a:solidFill>
              </a:rPr>
              <a:t> Savior of the world”</a:t>
            </a:r>
            <a:r>
              <a:rPr lang="en-US" sz="2400" dirty="0"/>
              <a:t>?</a:t>
            </a:r>
          </a:p>
          <a:p>
            <a:pPr marL="0" indent="0" algn="ctr">
              <a:lnSpc>
                <a:spcPct val="100000"/>
              </a:lnSpc>
              <a:buNone/>
            </a:pPr>
            <a:endParaRPr lang="en-US" sz="2400" dirty="0"/>
          </a:p>
        </p:txBody>
      </p:sp>
    </p:spTree>
    <p:extLst>
      <p:ext uri="{BB962C8B-B14F-4D97-AF65-F5344CB8AC3E}">
        <p14:creationId xmlns:p14="http://schemas.microsoft.com/office/powerpoint/2010/main" val="4221230210"/>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777BBD-C42C-46C6-8D2D-BD2F9613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sky, outdoor, mountain&#10;&#10;Description automatically generated">
            <a:extLst>
              <a:ext uri="{FF2B5EF4-FFF2-40B4-BE49-F238E27FC236}">
                <a16:creationId xmlns:a16="http://schemas.microsoft.com/office/drawing/2014/main" id="{F7EDC8C4-EE82-6341-B7A6-7BA98A1F23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12"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AD4019FD-056B-7D43-B8A6-8DF93B70491B}"/>
              </a:ext>
            </a:extLst>
          </p:cNvPr>
          <p:cNvSpPr>
            <a:spLocks noGrp="1"/>
          </p:cNvSpPr>
          <p:nvPr>
            <p:ph idx="1"/>
          </p:nvPr>
        </p:nvSpPr>
        <p:spPr>
          <a:xfrm>
            <a:off x="3024263" y="1884216"/>
            <a:ext cx="5861107" cy="3119923"/>
          </a:xfrm>
        </p:spPr>
        <p:txBody>
          <a:bodyPr>
            <a:noAutofit/>
          </a:bodyPr>
          <a:lstStyle/>
          <a:p>
            <a:pPr marL="0" indent="0" algn="ctr">
              <a:lnSpc>
                <a:spcPct val="150000"/>
              </a:lnSpc>
              <a:buNone/>
            </a:pPr>
            <a:r>
              <a:rPr lang="en-US" sz="2600" dirty="0">
                <a:latin typeface="Avenir Next" panose="020B0503020202020204" pitchFamily="34" charset="0"/>
              </a:rPr>
              <a:t>LET US STAND AND PRAY THAT GOD GIVES US OPPORTUNITIES AND COURAGE TO RESPOND, </a:t>
            </a:r>
          </a:p>
          <a:p>
            <a:pPr marL="0" indent="0" algn="ctr">
              <a:lnSpc>
                <a:spcPct val="150000"/>
              </a:lnSpc>
              <a:buNone/>
            </a:pPr>
            <a:r>
              <a:rPr lang="en-US" sz="2600" b="1" dirty="0">
                <a:latin typeface="Avenir Next" panose="020B0503020202020204" pitchFamily="34" charset="0"/>
              </a:rPr>
              <a:t>“HERE I AM. SEND ME. </a:t>
            </a:r>
          </a:p>
          <a:p>
            <a:pPr marL="0" indent="0" algn="ctr">
              <a:lnSpc>
                <a:spcPct val="150000"/>
              </a:lnSpc>
              <a:buNone/>
            </a:pPr>
            <a:r>
              <a:rPr lang="en-US" sz="2600" b="1" dirty="0">
                <a:latin typeface="Avenir Next" panose="020B0503020202020204" pitchFamily="34" charset="0"/>
              </a:rPr>
              <a:t>I WILL GO REACH MY WORLD.”</a:t>
            </a:r>
          </a:p>
        </p:txBody>
      </p:sp>
    </p:spTree>
    <p:extLst>
      <p:ext uri="{BB962C8B-B14F-4D97-AF65-F5344CB8AC3E}">
        <p14:creationId xmlns:p14="http://schemas.microsoft.com/office/powerpoint/2010/main" val="1948499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366F3506-2E80-EC4D-BD33-12DDA7965C0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1"/>
            <a:ext cx="12192000" cy="6857999"/>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70EB5EB-ECF0-B84E-B648-54F954E28769}"/>
              </a:ext>
            </a:extLst>
          </p:cNvPr>
          <p:cNvSpPr>
            <a:spLocks noGrp="1"/>
          </p:cNvSpPr>
          <p:nvPr>
            <p:ph type="title"/>
          </p:nvPr>
        </p:nvSpPr>
        <p:spPr>
          <a:xfrm>
            <a:off x="913116" y="1597828"/>
            <a:ext cx="5058191" cy="1339382"/>
          </a:xfrm>
        </p:spPr>
        <p:txBody>
          <a:bodyPr>
            <a:normAutofit fontScale="90000"/>
          </a:bodyPr>
          <a:lstStyle/>
          <a:p>
            <a:pPr algn="ctr">
              <a:lnSpc>
                <a:spcPct val="100000"/>
              </a:lnSpc>
            </a:pPr>
            <a:r>
              <a:rPr lang="pt-BR" sz="3100" b="1" dirty="0">
                <a:solidFill>
                  <a:srgbClr val="C00000"/>
                </a:solidFill>
                <a:latin typeface="Avenir Next" panose="020B0503020202020204" pitchFamily="34" charset="0"/>
              </a:rPr>
              <a:t>“COME,” HE REPLIED, “AND YOU WILL SEE.” </a:t>
            </a:r>
            <a:br>
              <a:rPr lang="en-US" sz="3600" dirty="0"/>
            </a:br>
            <a:endParaRPr lang="en-US" sz="3600" dirty="0"/>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B6844B5-9D2E-4143-93D0-20F265048B3B}"/>
              </a:ext>
            </a:extLst>
          </p:cNvPr>
          <p:cNvSpPr>
            <a:spLocks noGrp="1"/>
          </p:cNvSpPr>
          <p:nvPr>
            <p:ph idx="1"/>
          </p:nvPr>
        </p:nvSpPr>
        <p:spPr>
          <a:xfrm>
            <a:off x="723898" y="2547256"/>
            <a:ext cx="5275120" cy="3451761"/>
          </a:xfrm>
        </p:spPr>
        <p:txBody>
          <a:bodyPr anchor="ctr">
            <a:normAutofit/>
          </a:bodyPr>
          <a:lstStyle/>
          <a:p>
            <a:pPr marL="0" indent="0" algn="ctr">
              <a:lnSpc>
                <a:spcPct val="100000"/>
              </a:lnSpc>
              <a:buNone/>
            </a:pPr>
            <a:r>
              <a:rPr lang="en-US" sz="2400" dirty="0"/>
              <a:t>The encounter changed the men.</a:t>
            </a:r>
          </a:p>
          <a:p>
            <a:pPr marL="0" indent="0" algn="ctr">
              <a:lnSpc>
                <a:spcPct val="100000"/>
              </a:lnSpc>
              <a:buNone/>
            </a:pPr>
            <a:r>
              <a:rPr lang="en-US" sz="2400" dirty="0"/>
              <a:t>Immediately, Andrew invited his brother to </a:t>
            </a:r>
            <a:r>
              <a:rPr lang="en-US" sz="2400" b="1" dirty="0"/>
              <a:t>meet</a:t>
            </a:r>
            <a:r>
              <a:rPr lang="en-US" sz="2400" dirty="0"/>
              <a:t> the Messiah. </a:t>
            </a:r>
          </a:p>
          <a:p>
            <a:pPr marL="0" indent="0" algn="ctr">
              <a:lnSpc>
                <a:spcPct val="100000"/>
              </a:lnSpc>
              <a:buNone/>
            </a:pPr>
            <a:r>
              <a:rPr lang="en-US" sz="2400" dirty="0"/>
              <a:t>He didn’t give Simon directions and send him off alone in search of Jesus. Andrew himself </a:t>
            </a:r>
            <a:r>
              <a:rPr lang="en-US" sz="2400" b="1" dirty="0"/>
              <a:t>brought</a:t>
            </a:r>
            <a:r>
              <a:rPr lang="en-US" sz="2400" dirty="0"/>
              <a:t> Simon to Jesus.</a:t>
            </a:r>
          </a:p>
          <a:p>
            <a:pPr algn="ctr"/>
            <a:endParaRPr lang="en-US" sz="2400" dirty="0"/>
          </a:p>
        </p:txBody>
      </p:sp>
    </p:spTree>
    <p:extLst>
      <p:ext uri="{BB962C8B-B14F-4D97-AF65-F5344CB8AC3E}">
        <p14:creationId xmlns:p14="http://schemas.microsoft.com/office/powerpoint/2010/main" val="253213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CB1DC96A-FF09-4243-8BFE-0C7D2CD444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2" name="Freeform: Shape 11">
            <a:extLst>
              <a:ext uri="{FF2B5EF4-FFF2-40B4-BE49-F238E27FC236}">
                <a16:creationId xmlns:a16="http://schemas.microsoft.com/office/drawing/2014/main" id="{C74F2646-08C7-4051-81DA-751C43A03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chemeClr val="bg1"/>
          </a:solidFill>
          <a:ln>
            <a:noFill/>
          </a:ln>
          <a:effectLst>
            <a:outerShdw blurRad="50800" dist="25400" dir="5400000" algn="t"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CD6552F-C98B-4FBA-842F-3EF2D5ACA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099" y="585274"/>
            <a:ext cx="7036051" cy="5492212"/>
          </a:xfrm>
          <a:custGeom>
            <a:avLst/>
            <a:gdLst>
              <a:gd name="connsiteX0" fmla="*/ 0 w 7036051"/>
              <a:gd name="connsiteY0" fmla="*/ 0 h 5492212"/>
              <a:gd name="connsiteX1" fmla="*/ 7036051 w 7036051"/>
              <a:gd name="connsiteY1" fmla="*/ 0 h 5492212"/>
              <a:gd name="connsiteX2" fmla="*/ 7036051 w 7036051"/>
              <a:gd name="connsiteY2" fmla="*/ 5163846 h 5492212"/>
              <a:gd name="connsiteX3" fmla="*/ 7012593 w 7036051"/>
              <a:gd name="connsiteY3" fmla="*/ 5176898 h 5492212"/>
              <a:gd name="connsiteX4" fmla="*/ 6958601 w 7036051"/>
              <a:gd name="connsiteY4" fmla="*/ 5204359 h 5492212"/>
              <a:gd name="connsiteX5" fmla="*/ 6951226 w 7036051"/>
              <a:gd name="connsiteY5" fmla="*/ 5203241 h 5492212"/>
              <a:gd name="connsiteX6" fmla="*/ 6920864 w 7036051"/>
              <a:gd name="connsiteY6" fmla="*/ 5220003 h 5492212"/>
              <a:gd name="connsiteX7" fmla="*/ 6834841 w 7036051"/>
              <a:gd name="connsiteY7" fmla="*/ 5266115 h 5492212"/>
              <a:gd name="connsiteX8" fmla="*/ 6777937 w 7036051"/>
              <a:gd name="connsiteY8" fmla="*/ 5332502 h 5492212"/>
              <a:gd name="connsiteX9" fmla="*/ 6752874 w 7036051"/>
              <a:gd name="connsiteY9" fmla="*/ 5340428 h 5492212"/>
              <a:gd name="connsiteX10" fmla="*/ 6711115 w 7036051"/>
              <a:gd name="connsiteY10" fmla="*/ 5353924 h 5492212"/>
              <a:gd name="connsiteX11" fmla="*/ 6702149 w 7036051"/>
              <a:gd name="connsiteY11" fmla="*/ 5351500 h 5492212"/>
              <a:gd name="connsiteX12" fmla="*/ 6698458 w 7036051"/>
              <a:gd name="connsiteY12" fmla="*/ 5352743 h 5492212"/>
              <a:gd name="connsiteX13" fmla="*/ 6698049 w 7036051"/>
              <a:gd name="connsiteY13" fmla="*/ 5352570 h 5492212"/>
              <a:gd name="connsiteX14" fmla="*/ 6697297 w 7036051"/>
              <a:gd name="connsiteY14" fmla="*/ 5353134 h 5492212"/>
              <a:gd name="connsiteX15" fmla="*/ 6689118 w 7036051"/>
              <a:gd name="connsiteY15" fmla="*/ 5355890 h 5492212"/>
              <a:gd name="connsiteX16" fmla="*/ 6670605 w 7036051"/>
              <a:gd name="connsiteY16" fmla="*/ 5355427 h 5492212"/>
              <a:gd name="connsiteX17" fmla="*/ 6659606 w 7036051"/>
              <a:gd name="connsiteY17" fmla="*/ 5357084 h 5492212"/>
              <a:gd name="connsiteX18" fmla="*/ 6649636 w 7036051"/>
              <a:gd name="connsiteY18" fmla="*/ 5367869 h 5492212"/>
              <a:gd name="connsiteX19" fmla="*/ 6642159 w 7036051"/>
              <a:gd name="connsiteY19" fmla="*/ 5369506 h 5492212"/>
              <a:gd name="connsiteX20" fmla="*/ 6640764 w 7036051"/>
              <a:gd name="connsiteY20" fmla="*/ 5370991 h 5492212"/>
              <a:gd name="connsiteX21" fmla="*/ 6636665 w 7036051"/>
              <a:gd name="connsiteY21" fmla="*/ 5374002 h 5492212"/>
              <a:gd name="connsiteX22" fmla="*/ 6641287 w 7036051"/>
              <a:gd name="connsiteY22" fmla="*/ 5376181 h 5492212"/>
              <a:gd name="connsiteX23" fmla="*/ 6591018 w 7036051"/>
              <a:gd name="connsiteY23" fmla="*/ 5390981 h 5492212"/>
              <a:gd name="connsiteX24" fmla="*/ 6548326 w 7036051"/>
              <a:gd name="connsiteY24" fmla="*/ 5403583 h 5492212"/>
              <a:gd name="connsiteX25" fmla="*/ 6472868 w 7036051"/>
              <a:gd name="connsiteY25" fmla="*/ 5394733 h 5492212"/>
              <a:gd name="connsiteX26" fmla="*/ 6401194 w 7036051"/>
              <a:gd name="connsiteY26" fmla="*/ 5422870 h 5492212"/>
              <a:gd name="connsiteX27" fmla="*/ 6381961 w 7036051"/>
              <a:gd name="connsiteY27" fmla="*/ 5422940 h 5492212"/>
              <a:gd name="connsiteX28" fmla="*/ 6363834 w 7036051"/>
              <a:gd name="connsiteY28" fmla="*/ 5417751 h 5492212"/>
              <a:gd name="connsiteX29" fmla="*/ 6363997 w 7036051"/>
              <a:gd name="connsiteY29" fmla="*/ 5415912 h 5492212"/>
              <a:gd name="connsiteX30" fmla="*/ 6361124 w 7036051"/>
              <a:gd name="connsiteY30" fmla="*/ 5415066 h 5492212"/>
              <a:gd name="connsiteX31" fmla="*/ 6358507 w 7036051"/>
              <a:gd name="connsiteY31" fmla="*/ 5416224 h 5492212"/>
              <a:gd name="connsiteX32" fmla="*/ 6355073 w 7036051"/>
              <a:gd name="connsiteY32" fmla="*/ 5415242 h 5492212"/>
              <a:gd name="connsiteX33" fmla="*/ 6345676 w 7036051"/>
              <a:gd name="connsiteY33" fmla="*/ 5413049 h 5492212"/>
              <a:gd name="connsiteX34" fmla="*/ 6342596 w 7036051"/>
              <a:gd name="connsiteY34" fmla="*/ 5409297 h 5492212"/>
              <a:gd name="connsiteX35" fmla="*/ 6305742 w 7036051"/>
              <a:gd name="connsiteY35" fmla="*/ 5401622 h 5492212"/>
              <a:gd name="connsiteX36" fmla="*/ 6294445 w 7036051"/>
              <a:gd name="connsiteY36" fmla="*/ 5404149 h 5492212"/>
              <a:gd name="connsiteX37" fmla="*/ 6281414 w 7036051"/>
              <a:gd name="connsiteY37" fmla="*/ 5398024 h 5492212"/>
              <a:gd name="connsiteX38" fmla="*/ 6243972 w 7036051"/>
              <a:gd name="connsiteY38" fmla="*/ 5395807 h 5492212"/>
              <a:gd name="connsiteX39" fmla="*/ 6202379 w 7036051"/>
              <a:gd name="connsiteY39" fmla="*/ 5388661 h 5492212"/>
              <a:gd name="connsiteX40" fmla="*/ 6173010 w 7036051"/>
              <a:gd name="connsiteY40" fmla="*/ 5380606 h 5492212"/>
              <a:gd name="connsiteX41" fmla="*/ 6093421 w 7036051"/>
              <a:gd name="connsiteY41" fmla="*/ 5375473 h 5492212"/>
              <a:gd name="connsiteX42" fmla="*/ 5959474 w 7036051"/>
              <a:gd name="connsiteY42" fmla="*/ 5373386 h 5492212"/>
              <a:gd name="connsiteX43" fmla="*/ 5931492 w 7036051"/>
              <a:gd name="connsiteY43" fmla="*/ 5371513 h 5492212"/>
              <a:gd name="connsiteX44" fmla="*/ 5909558 w 7036051"/>
              <a:gd name="connsiteY44" fmla="*/ 5364228 h 5492212"/>
              <a:gd name="connsiteX45" fmla="*/ 5906319 w 7036051"/>
              <a:gd name="connsiteY45" fmla="*/ 5357590 h 5492212"/>
              <a:gd name="connsiteX46" fmla="*/ 5891268 w 7036051"/>
              <a:gd name="connsiteY46" fmla="*/ 5355650 h 5492212"/>
              <a:gd name="connsiteX47" fmla="*/ 5887711 w 7036051"/>
              <a:gd name="connsiteY47" fmla="*/ 5353947 h 5492212"/>
              <a:gd name="connsiteX48" fmla="*/ 5866852 w 7036051"/>
              <a:gd name="connsiteY48" fmla="*/ 5345374 h 5492212"/>
              <a:gd name="connsiteX49" fmla="*/ 5811310 w 7036051"/>
              <a:gd name="connsiteY49" fmla="*/ 5356530 h 5492212"/>
              <a:gd name="connsiteX50" fmla="*/ 5770689 w 7036051"/>
              <a:gd name="connsiteY50" fmla="*/ 5359014 h 5492212"/>
              <a:gd name="connsiteX51" fmla="*/ 5767719 w 7036051"/>
              <a:gd name="connsiteY51" fmla="*/ 5357260 h 5492212"/>
              <a:gd name="connsiteX52" fmla="*/ 5765688 w 7036051"/>
              <a:gd name="connsiteY52" fmla="*/ 5352793 h 5492212"/>
              <a:gd name="connsiteX53" fmla="*/ 5758598 w 7036051"/>
              <a:gd name="connsiteY53" fmla="*/ 5351053 h 5492212"/>
              <a:gd name="connsiteX54" fmla="*/ 5752036 w 7036051"/>
              <a:gd name="connsiteY54" fmla="*/ 5346019 h 5492212"/>
              <a:gd name="connsiteX55" fmla="*/ 5503590 w 7036051"/>
              <a:gd name="connsiteY55" fmla="*/ 5325537 h 5492212"/>
              <a:gd name="connsiteX56" fmla="*/ 5389848 w 7036051"/>
              <a:gd name="connsiteY56" fmla="*/ 5351472 h 5492212"/>
              <a:gd name="connsiteX57" fmla="*/ 5344450 w 7036051"/>
              <a:gd name="connsiteY57" fmla="*/ 5354840 h 5492212"/>
              <a:gd name="connsiteX58" fmla="*/ 5338428 w 7036051"/>
              <a:gd name="connsiteY58" fmla="*/ 5350516 h 5492212"/>
              <a:gd name="connsiteX59" fmla="*/ 5273489 w 7036051"/>
              <a:gd name="connsiteY59" fmla="*/ 5373945 h 5492212"/>
              <a:gd name="connsiteX60" fmla="*/ 5182701 w 7036051"/>
              <a:gd name="connsiteY60" fmla="*/ 5370075 h 5492212"/>
              <a:gd name="connsiteX61" fmla="*/ 5114856 w 7036051"/>
              <a:gd name="connsiteY61" fmla="*/ 5361037 h 5492212"/>
              <a:gd name="connsiteX62" fmla="*/ 5076532 w 7036051"/>
              <a:gd name="connsiteY62" fmla="*/ 5358612 h 5492212"/>
              <a:gd name="connsiteX63" fmla="*/ 5048954 w 7036051"/>
              <a:gd name="connsiteY63" fmla="*/ 5353915 h 5492212"/>
              <a:gd name="connsiteX64" fmla="*/ 4977087 w 7036051"/>
              <a:gd name="connsiteY64" fmla="*/ 5357736 h 5492212"/>
              <a:gd name="connsiteX65" fmla="*/ 4857261 w 7036051"/>
              <a:gd name="connsiteY65" fmla="*/ 5370659 h 5492212"/>
              <a:gd name="connsiteX66" fmla="*/ 4769845 w 7036051"/>
              <a:gd name="connsiteY66" fmla="*/ 5353264 h 5492212"/>
              <a:gd name="connsiteX67" fmla="*/ 4722220 w 7036051"/>
              <a:gd name="connsiteY67" fmla="*/ 5370534 h 5492212"/>
              <a:gd name="connsiteX68" fmla="*/ 4667552 w 7036051"/>
              <a:gd name="connsiteY68" fmla="*/ 5366753 h 5492212"/>
              <a:gd name="connsiteX69" fmla="*/ 4454472 w 7036051"/>
              <a:gd name="connsiteY69" fmla="*/ 5391442 h 5492212"/>
              <a:gd name="connsiteX70" fmla="*/ 4317219 w 7036051"/>
              <a:gd name="connsiteY70" fmla="*/ 5411554 h 5492212"/>
              <a:gd name="connsiteX71" fmla="*/ 4298346 w 7036051"/>
              <a:gd name="connsiteY71" fmla="*/ 5416146 h 5492212"/>
              <a:gd name="connsiteX72" fmla="*/ 4298228 w 7036051"/>
              <a:gd name="connsiteY72" fmla="*/ 5417983 h 5492212"/>
              <a:gd name="connsiteX73" fmla="*/ 4295233 w 7036051"/>
              <a:gd name="connsiteY73" fmla="*/ 5418735 h 5492212"/>
              <a:gd name="connsiteX74" fmla="*/ 4292799 w 7036051"/>
              <a:gd name="connsiteY74" fmla="*/ 5417494 h 5492212"/>
              <a:gd name="connsiteX75" fmla="*/ 4289225 w 7036051"/>
              <a:gd name="connsiteY75" fmla="*/ 5418364 h 5492212"/>
              <a:gd name="connsiteX76" fmla="*/ 4279515 w 7036051"/>
              <a:gd name="connsiteY76" fmla="*/ 5420247 h 5492212"/>
              <a:gd name="connsiteX77" fmla="*/ 4275872 w 7036051"/>
              <a:gd name="connsiteY77" fmla="*/ 5423890 h 5492212"/>
              <a:gd name="connsiteX78" fmla="*/ 4227055 w 7036051"/>
              <a:gd name="connsiteY78" fmla="*/ 5427466 h 5492212"/>
              <a:gd name="connsiteX79" fmla="*/ 4213123 w 7036051"/>
              <a:gd name="connsiteY79" fmla="*/ 5433155 h 5492212"/>
              <a:gd name="connsiteX80" fmla="*/ 4175436 w 7036051"/>
              <a:gd name="connsiteY80" fmla="*/ 5434156 h 5492212"/>
              <a:gd name="connsiteX81" fmla="*/ 4132856 w 7036051"/>
              <a:gd name="connsiteY81" fmla="*/ 5439937 h 5492212"/>
              <a:gd name="connsiteX82" fmla="*/ 4102333 w 7036051"/>
              <a:gd name="connsiteY82" fmla="*/ 5447021 h 5492212"/>
              <a:gd name="connsiteX83" fmla="*/ 4022159 w 7036051"/>
              <a:gd name="connsiteY83" fmla="*/ 5449566 h 5492212"/>
              <a:gd name="connsiteX84" fmla="*/ 3888224 w 7036051"/>
              <a:gd name="connsiteY84" fmla="*/ 5447312 h 5492212"/>
              <a:gd name="connsiteX85" fmla="*/ 3860026 w 7036051"/>
              <a:gd name="connsiteY85" fmla="*/ 5448274 h 5492212"/>
              <a:gd name="connsiteX86" fmla="*/ 3832796 w 7036051"/>
              <a:gd name="connsiteY86" fmla="*/ 5461349 h 5492212"/>
              <a:gd name="connsiteX87" fmla="*/ 3817485 w 7036051"/>
              <a:gd name="connsiteY87" fmla="*/ 5462797 h 5492212"/>
              <a:gd name="connsiteX88" fmla="*/ 3813676 w 7036051"/>
              <a:gd name="connsiteY88" fmla="*/ 5464379 h 5492212"/>
              <a:gd name="connsiteX89" fmla="*/ 3791563 w 7036051"/>
              <a:gd name="connsiteY89" fmla="*/ 5472259 h 5492212"/>
              <a:gd name="connsiteX90" fmla="*/ 3737858 w 7036051"/>
              <a:gd name="connsiteY90" fmla="*/ 5459331 h 5492212"/>
              <a:gd name="connsiteX91" fmla="*/ 3697716 w 7036051"/>
              <a:gd name="connsiteY91" fmla="*/ 5455539 h 5492212"/>
              <a:gd name="connsiteX92" fmla="*/ 3694487 w 7036051"/>
              <a:gd name="connsiteY92" fmla="*/ 5457193 h 5492212"/>
              <a:gd name="connsiteX93" fmla="*/ 3691779 w 7036051"/>
              <a:gd name="connsiteY93" fmla="*/ 5461582 h 5492212"/>
              <a:gd name="connsiteX94" fmla="*/ 3684442 w 7036051"/>
              <a:gd name="connsiteY94" fmla="*/ 5463086 h 5492212"/>
              <a:gd name="connsiteX95" fmla="*/ 3677129 w 7036051"/>
              <a:gd name="connsiteY95" fmla="*/ 5467898 h 5492212"/>
              <a:gd name="connsiteX96" fmla="*/ 3438897 w 7036051"/>
              <a:gd name="connsiteY96" fmla="*/ 5462195 h 5492212"/>
              <a:gd name="connsiteX97" fmla="*/ 3389756 w 7036051"/>
              <a:gd name="connsiteY97" fmla="*/ 5444428 h 5492212"/>
              <a:gd name="connsiteX98" fmla="*/ 3316666 w 7036051"/>
              <a:gd name="connsiteY98" fmla="*/ 5450736 h 5492212"/>
              <a:gd name="connsiteX99" fmla="*/ 3271894 w 7036051"/>
              <a:gd name="connsiteY99" fmla="*/ 5445907 h 5492212"/>
              <a:gd name="connsiteX100" fmla="*/ 3265228 w 7036051"/>
              <a:gd name="connsiteY100" fmla="*/ 5450024 h 5492212"/>
              <a:gd name="connsiteX101" fmla="*/ 3204017 w 7036051"/>
              <a:gd name="connsiteY101" fmla="*/ 5424552 h 5492212"/>
              <a:gd name="connsiteX102" fmla="*/ 3112867 w 7036051"/>
              <a:gd name="connsiteY102" fmla="*/ 5425473 h 5492212"/>
              <a:gd name="connsiteX103" fmla="*/ 3043809 w 7036051"/>
              <a:gd name="connsiteY103" fmla="*/ 5432293 h 5492212"/>
              <a:gd name="connsiteX104" fmla="*/ 3005211 w 7036051"/>
              <a:gd name="connsiteY104" fmla="*/ 5433472 h 5492212"/>
              <a:gd name="connsiteX105" fmla="*/ 2976986 w 7036051"/>
              <a:gd name="connsiteY105" fmla="*/ 5437264 h 5492212"/>
              <a:gd name="connsiteX106" fmla="*/ 2905879 w 7036051"/>
              <a:gd name="connsiteY106" fmla="*/ 5431128 h 5492212"/>
              <a:gd name="connsiteX107" fmla="*/ 2788318 w 7036051"/>
              <a:gd name="connsiteY107" fmla="*/ 5414358 h 5492212"/>
              <a:gd name="connsiteX108" fmla="*/ 2653590 w 7036051"/>
              <a:gd name="connsiteY108" fmla="*/ 5410111 h 5492212"/>
              <a:gd name="connsiteX109" fmla="*/ 2598481 w 7036051"/>
              <a:gd name="connsiteY109" fmla="*/ 5412114 h 5492212"/>
              <a:gd name="connsiteX110" fmla="*/ 2333897 w 7036051"/>
              <a:gd name="connsiteY110" fmla="*/ 5408505 h 5492212"/>
              <a:gd name="connsiteX111" fmla="*/ 2271841 w 7036051"/>
              <a:gd name="connsiteY111" fmla="*/ 5396433 h 5492212"/>
              <a:gd name="connsiteX112" fmla="*/ 2143705 w 7036051"/>
              <a:gd name="connsiteY112" fmla="*/ 5345095 h 5492212"/>
              <a:gd name="connsiteX113" fmla="*/ 1986408 w 7036051"/>
              <a:gd name="connsiteY113" fmla="*/ 5335524 h 5492212"/>
              <a:gd name="connsiteX114" fmla="*/ 1975333 w 7036051"/>
              <a:gd name="connsiteY114" fmla="*/ 5325099 h 5492212"/>
              <a:gd name="connsiteX115" fmla="*/ 1972441 w 7036051"/>
              <a:gd name="connsiteY115" fmla="*/ 5323775 h 5492212"/>
              <a:gd name="connsiteX116" fmla="*/ 1971497 w 7036051"/>
              <a:gd name="connsiteY116" fmla="*/ 5324412 h 5492212"/>
              <a:gd name="connsiteX117" fmla="*/ 1956886 w 7036051"/>
              <a:gd name="connsiteY117" fmla="*/ 5327069 h 5492212"/>
              <a:gd name="connsiteX118" fmla="*/ 1924833 w 7036051"/>
              <a:gd name="connsiteY118" fmla="*/ 5344911 h 5492212"/>
              <a:gd name="connsiteX119" fmla="*/ 1885856 w 7036051"/>
              <a:gd name="connsiteY119" fmla="*/ 5367299 h 5492212"/>
              <a:gd name="connsiteX120" fmla="*/ 1855937 w 7036051"/>
              <a:gd name="connsiteY120" fmla="*/ 5372820 h 5492212"/>
              <a:gd name="connsiteX121" fmla="*/ 1784500 w 7036051"/>
              <a:gd name="connsiteY121" fmla="*/ 5395926 h 5492212"/>
              <a:gd name="connsiteX122" fmla="*/ 1737998 w 7036051"/>
              <a:gd name="connsiteY122" fmla="*/ 5407426 h 5492212"/>
              <a:gd name="connsiteX123" fmla="*/ 1736716 w 7036051"/>
              <a:gd name="connsiteY123" fmla="*/ 5407939 h 5492212"/>
              <a:gd name="connsiteX124" fmla="*/ 1726742 w 7036051"/>
              <a:gd name="connsiteY124" fmla="*/ 5405934 h 5492212"/>
              <a:gd name="connsiteX125" fmla="*/ 1726849 w 7036051"/>
              <a:gd name="connsiteY125" fmla="*/ 5401221 h 5492212"/>
              <a:gd name="connsiteX126" fmla="*/ 1718134 w 7036051"/>
              <a:gd name="connsiteY126" fmla="*/ 5398128 h 5492212"/>
              <a:gd name="connsiteX127" fmla="*/ 1701063 w 7036051"/>
              <a:gd name="connsiteY127" fmla="*/ 5400545 h 5492212"/>
              <a:gd name="connsiteX128" fmla="*/ 1694634 w 7036051"/>
              <a:gd name="connsiteY128" fmla="*/ 5398728 h 5492212"/>
              <a:gd name="connsiteX129" fmla="*/ 1692270 w 7036051"/>
              <a:gd name="connsiteY129" fmla="*/ 5399053 h 5492212"/>
              <a:gd name="connsiteX130" fmla="*/ 1686657 w 7036051"/>
              <a:gd name="connsiteY130" fmla="*/ 5399247 h 5492212"/>
              <a:gd name="connsiteX131" fmla="*/ 1687479 w 7036051"/>
              <a:gd name="connsiteY131" fmla="*/ 5402165 h 5492212"/>
              <a:gd name="connsiteX132" fmla="*/ 1680969 w 7036051"/>
              <a:gd name="connsiteY132" fmla="*/ 5407963 h 5492212"/>
              <a:gd name="connsiteX133" fmla="*/ 1648682 w 7036051"/>
              <a:gd name="connsiteY133" fmla="*/ 5407558 h 5492212"/>
              <a:gd name="connsiteX134" fmla="*/ 1646819 w 7036051"/>
              <a:gd name="connsiteY134" fmla="*/ 5404306 h 5492212"/>
              <a:gd name="connsiteX135" fmla="*/ 1642743 w 7036051"/>
              <a:gd name="connsiteY135" fmla="*/ 5403927 h 5492212"/>
              <a:gd name="connsiteX136" fmla="*/ 1639788 w 7036051"/>
              <a:gd name="connsiteY136" fmla="*/ 5407135 h 5492212"/>
              <a:gd name="connsiteX137" fmla="*/ 1585803 w 7036051"/>
              <a:gd name="connsiteY137" fmla="*/ 5416574 h 5492212"/>
              <a:gd name="connsiteX138" fmla="*/ 1513331 w 7036051"/>
              <a:gd name="connsiteY138" fmla="*/ 5423805 h 5492212"/>
              <a:gd name="connsiteX139" fmla="*/ 1460734 w 7036051"/>
              <a:gd name="connsiteY139" fmla="*/ 5411778 h 5492212"/>
              <a:gd name="connsiteX140" fmla="*/ 1456045 w 7036051"/>
              <a:gd name="connsiteY140" fmla="*/ 5414928 h 5492212"/>
              <a:gd name="connsiteX141" fmla="*/ 1419653 w 7036051"/>
              <a:gd name="connsiteY141" fmla="*/ 5415060 h 5492212"/>
              <a:gd name="connsiteX142" fmla="*/ 1292605 w 7036051"/>
              <a:gd name="connsiteY142" fmla="*/ 5394671 h 5492212"/>
              <a:gd name="connsiteX143" fmla="*/ 1221477 w 7036051"/>
              <a:gd name="connsiteY143" fmla="*/ 5395509 h 5492212"/>
              <a:gd name="connsiteX144" fmla="*/ 1196159 w 7036051"/>
              <a:gd name="connsiteY144" fmla="*/ 5399169 h 5492212"/>
              <a:gd name="connsiteX145" fmla="*/ 1153748 w 7036051"/>
              <a:gd name="connsiteY145" fmla="*/ 5405093 h 5492212"/>
              <a:gd name="connsiteX146" fmla="*/ 1121874 w 7036051"/>
              <a:gd name="connsiteY146" fmla="*/ 5417803 h 5492212"/>
              <a:gd name="connsiteX147" fmla="*/ 1086481 w 7036051"/>
              <a:gd name="connsiteY147" fmla="*/ 5419474 h 5492212"/>
              <a:gd name="connsiteX148" fmla="*/ 1078485 w 7036051"/>
              <a:gd name="connsiteY148" fmla="*/ 5409150 h 5492212"/>
              <a:gd name="connsiteX149" fmla="*/ 1040550 w 7036051"/>
              <a:gd name="connsiteY149" fmla="*/ 5414415 h 5492212"/>
              <a:gd name="connsiteX150" fmla="*/ 982981 w 7036051"/>
              <a:gd name="connsiteY150" fmla="*/ 5423575 h 5492212"/>
              <a:gd name="connsiteX151" fmla="*/ 949836 w 7036051"/>
              <a:gd name="connsiteY151" fmla="*/ 5426093 h 5492212"/>
              <a:gd name="connsiteX152" fmla="*/ 859237 w 7036051"/>
              <a:gd name="connsiteY152" fmla="*/ 5435973 h 5492212"/>
              <a:gd name="connsiteX153" fmla="*/ 768445 w 7036051"/>
              <a:gd name="connsiteY153" fmla="*/ 5448159 h 5492212"/>
              <a:gd name="connsiteX154" fmla="*/ 714393 w 7036051"/>
              <a:gd name="connsiteY154" fmla="*/ 5468302 h 5492212"/>
              <a:gd name="connsiteX155" fmla="*/ 639791 w 7036051"/>
              <a:gd name="connsiteY155" fmla="*/ 5476924 h 5492212"/>
              <a:gd name="connsiteX156" fmla="*/ 627266 w 7036051"/>
              <a:gd name="connsiteY156" fmla="*/ 5480260 h 5492212"/>
              <a:gd name="connsiteX157" fmla="*/ 609977 w 7036051"/>
              <a:gd name="connsiteY157" fmla="*/ 5478891 h 5492212"/>
              <a:gd name="connsiteX158" fmla="*/ 540688 w 7036051"/>
              <a:gd name="connsiteY158" fmla="*/ 5472807 h 5492212"/>
              <a:gd name="connsiteX159" fmla="*/ 486194 w 7036051"/>
              <a:gd name="connsiteY159" fmla="*/ 5462661 h 5492212"/>
              <a:gd name="connsiteX160" fmla="*/ 418164 w 7036051"/>
              <a:gd name="connsiteY160" fmla="*/ 5472485 h 5492212"/>
              <a:gd name="connsiteX161" fmla="*/ 376724 w 7036051"/>
              <a:gd name="connsiteY161" fmla="*/ 5470967 h 5492212"/>
              <a:gd name="connsiteX162" fmla="*/ 308908 w 7036051"/>
              <a:gd name="connsiteY162" fmla="*/ 5457025 h 5492212"/>
              <a:gd name="connsiteX163" fmla="*/ 219416 w 7036051"/>
              <a:gd name="connsiteY163" fmla="*/ 5463995 h 5492212"/>
              <a:gd name="connsiteX164" fmla="*/ 200977 w 7036051"/>
              <a:gd name="connsiteY164" fmla="*/ 5480608 h 5492212"/>
              <a:gd name="connsiteX165" fmla="*/ 176226 w 7036051"/>
              <a:gd name="connsiteY165" fmla="*/ 5491022 h 5492212"/>
              <a:gd name="connsiteX166" fmla="*/ 165702 w 7036051"/>
              <a:gd name="connsiteY166" fmla="*/ 5468604 h 5492212"/>
              <a:gd name="connsiteX167" fmla="*/ 88282 w 7036051"/>
              <a:gd name="connsiteY167" fmla="*/ 5453658 h 5492212"/>
              <a:gd name="connsiteX168" fmla="*/ 49602 w 7036051"/>
              <a:gd name="connsiteY168" fmla="*/ 5448762 h 5492212"/>
              <a:gd name="connsiteX169" fmla="*/ 22844 w 7036051"/>
              <a:gd name="connsiteY169" fmla="*/ 5450459 h 5492212"/>
              <a:gd name="connsiteX170" fmla="*/ 0 w 7036051"/>
              <a:gd name="connsiteY170" fmla="*/ 5447653 h 5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036051" h="5492212">
                <a:moveTo>
                  <a:pt x="0" y="0"/>
                </a:moveTo>
                <a:lnTo>
                  <a:pt x="7036051" y="0"/>
                </a:lnTo>
                <a:lnTo>
                  <a:pt x="7036051" y="5163846"/>
                </a:lnTo>
                <a:lnTo>
                  <a:pt x="7012593" y="5176898"/>
                </a:lnTo>
                <a:cubicBezTo>
                  <a:pt x="7010768" y="5193373"/>
                  <a:pt x="6968133" y="5178026"/>
                  <a:pt x="6958601" y="5204359"/>
                </a:cubicBezTo>
                <a:cubicBezTo>
                  <a:pt x="6956255" y="5203750"/>
                  <a:pt x="6953771" y="5203373"/>
                  <a:pt x="6951226" y="5203241"/>
                </a:cubicBezTo>
                <a:cubicBezTo>
                  <a:pt x="6936441" y="5202478"/>
                  <a:pt x="6922846" y="5209982"/>
                  <a:pt x="6920864" y="5220003"/>
                </a:cubicBezTo>
                <a:cubicBezTo>
                  <a:pt x="6902003" y="5258795"/>
                  <a:pt x="6863469" y="5243876"/>
                  <a:pt x="6834841" y="5266115"/>
                </a:cubicBezTo>
                <a:cubicBezTo>
                  <a:pt x="6800315" y="5289373"/>
                  <a:pt x="6805780" y="5289922"/>
                  <a:pt x="6777937" y="5332502"/>
                </a:cubicBezTo>
                <a:cubicBezTo>
                  <a:pt x="6765321" y="5328518"/>
                  <a:pt x="6759096" y="5331534"/>
                  <a:pt x="6752874" y="5340428"/>
                </a:cubicBezTo>
                <a:cubicBezTo>
                  <a:pt x="6735526" y="5351218"/>
                  <a:pt x="6717730" y="5333264"/>
                  <a:pt x="6711115" y="5353924"/>
                </a:cubicBezTo>
                <a:cubicBezTo>
                  <a:pt x="6709352" y="5351156"/>
                  <a:pt x="6706090" y="5350761"/>
                  <a:pt x="6702149" y="5351500"/>
                </a:cubicBezTo>
                <a:lnTo>
                  <a:pt x="6698458" y="5352743"/>
                </a:lnTo>
                <a:lnTo>
                  <a:pt x="6698049" y="5352570"/>
                </a:lnTo>
                <a:lnTo>
                  <a:pt x="6697297" y="5353134"/>
                </a:lnTo>
                <a:lnTo>
                  <a:pt x="6689118" y="5355890"/>
                </a:lnTo>
                <a:cubicBezTo>
                  <a:pt x="6680171" y="5359440"/>
                  <a:pt x="6671805" y="5362584"/>
                  <a:pt x="6670605" y="5355427"/>
                </a:cubicBezTo>
                <a:cubicBezTo>
                  <a:pt x="6665330" y="5354991"/>
                  <a:pt x="6661976" y="5355734"/>
                  <a:pt x="6659606" y="5357084"/>
                </a:cubicBezTo>
                <a:cubicBezTo>
                  <a:pt x="6654864" y="5359782"/>
                  <a:pt x="6654050" y="5364908"/>
                  <a:pt x="6649636" y="5367869"/>
                </a:cubicBezTo>
                <a:lnTo>
                  <a:pt x="6642159" y="5369506"/>
                </a:lnTo>
                <a:lnTo>
                  <a:pt x="6640764" y="5370991"/>
                </a:lnTo>
                <a:lnTo>
                  <a:pt x="6636665" y="5374002"/>
                </a:lnTo>
                <a:lnTo>
                  <a:pt x="6641287" y="5376181"/>
                </a:lnTo>
                <a:cubicBezTo>
                  <a:pt x="6646080" y="5377976"/>
                  <a:pt x="6597903" y="5386514"/>
                  <a:pt x="6591018" y="5390981"/>
                </a:cubicBezTo>
                <a:lnTo>
                  <a:pt x="6548326" y="5403583"/>
                </a:lnTo>
                <a:lnTo>
                  <a:pt x="6472868" y="5394733"/>
                </a:lnTo>
                <a:cubicBezTo>
                  <a:pt x="6457699" y="5415896"/>
                  <a:pt x="6417760" y="5410703"/>
                  <a:pt x="6401194" y="5422870"/>
                </a:cubicBezTo>
                <a:lnTo>
                  <a:pt x="6381961" y="5422940"/>
                </a:lnTo>
                <a:lnTo>
                  <a:pt x="6363834" y="5417751"/>
                </a:lnTo>
                <a:lnTo>
                  <a:pt x="6363997" y="5415912"/>
                </a:lnTo>
                <a:cubicBezTo>
                  <a:pt x="6363602" y="5414702"/>
                  <a:pt x="6362617" y="5414594"/>
                  <a:pt x="6361124" y="5415066"/>
                </a:cubicBezTo>
                <a:lnTo>
                  <a:pt x="6358507" y="5416224"/>
                </a:lnTo>
                <a:lnTo>
                  <a:pt x="6355073" y="5415242"/>
                </a:lnTo>
                <a:lnTo>
                  <a:pt x="6345676" y="5413049"/>
                </a:lnTo>
                <a:lnTo>
                  <a:pt x="6342596" y="5409297"/>
                </a:lnTo>
                <a:cubicBezTo>
                  <a:pt x="6333502" y="5403420"/>
                  <a:pt x="6312379" y="5410664"/>
                  <a:pt x="6305742" y="5401622"/>
                </a:cubicBezTo>
                <a:lnTo>
                  <a:pt x="6294445" y="5404149"/>
                </a:lnTo>
                <a:lnTo>
                  <a:pt x="6281414" y="5398024"/>
                </a:lnTo>
                <a:cubicBezTo>
                  <a:pt x="6269392" y="5392983"/>
                  <a:pt x="6257013" y="5390092"/>
                  <a:pt x="6243972" y="5395807"/>
                </a:cubicBezTo>
                <a:cubicBezTo>
                  <a:pt x="6248312" y="5382942"/>
                  <a:pt x="6211634" y="5399629"/>
                  <a:pt x="6202379" y="5388661"/>
                </a:cubicBezTo>
                <a:cubicBezTo>
                  <a:pt x="6196568" y="5379556"/>
                  <a:pt x="6184084" y="5382499"/>
                  <a:pt x="6173010" y="5380606"/>
                </a:cubicBezTo>
                <a:cubicBezTo>
                  <a:pt x="6162384" y="5372079"/>
                  <a:pt x="6109972" y="5371285"/>
                  <a:pt x="6093421" y="5375473"/>
                </a:cubicBezTo>
                <a:cubicBezTo>
                  <a:pt x="6048943" y="5392971"/>
                  <a:pt x="5995413" y="5360396"/>
                  <a:pt x="5959474" y="5373386"/>
                </a:cubicBezTo>
                <a:cubicBezTo>
                  <a:pt x="5949048" y="5374123"/>
                  <a:pt x="5939860" y="5373301"/>
                  <a:pt x="5931492" y="5371513"/>
                </a:cubicBezTo>
                <a:lnTo>
                  <a:pt x="5909558" y="5364228"/>
                </a:lnTo>
                <a:lnTo>
                  <a:pt x="5906319" y="5357590"/>
                </a:lnTo>
                <a:lnTo>
                  <a:pt x="5891268" y="5355650"/>
                </a:lnTo>
                <a:lnTo>
                  <a:pt x="5887711" y="5353947"/>
                </a:lnTo>
                <a:cubicBezTo>
                  <a:pt x="5880924" y="5350671"/>
                  <a:pt x="5874113" y="5347614"/>
                  <a:pt x="5866852" y="5345374"/>
                </a:cubicBezTo>
                <a:cubicBezTo>
                  <a:pt x="5859911" y="5373405"/>
                  <a:pt x="5803959" y="5330929"/>
                  <a:pt x="5811310" y="5356530"/>
                </a:cubicBezTo>
                <a:cubicBezTo>
                  <a:pt x="5780489" y="5350949"/>
                  <a:pt x="5782784" y="5364359"/>
                  <a:pt x="5770689" y="5359014"/>
                </a:cubicBezTo>
                <a:lnTo>
                  <a:pt x="5767719" y="5357260"/>
                </a:lnTo>
                <a:lnTo>
                  <a:pt x="5765688" y="5352793"/>
                </a:lnTo>
                <a:lnTo>
                  <a:pt x="5758598" y="5351053"/>
                </a:lnTo>
                <a:lnTo>
                  <a:pt x="5752036" y="5346019"/>
                </a:lnTo>
                <a:cubicBezTo>
                  <a:pt x="5676031" y="5353035"/>
                  <a:pt x="5573285" y="5304575"/>
                  <a:pt x="5503590" y="5325537"/>
                </a:cubicBezTo>
                <a:lnTo>
                  <a:pt x="5389848" y="5351472"/>
                </a:lnTo>
                <a:cubicBezTo>
                  <a:pt x="5378275" y="5360535"/>
                  <a:pt x="5357949" y="5362044"/>
                  <a:pt x="5344450" y="5354840"/>
                </a:cubicBezTo>
                <a:cubicBezTo>
                  <a:pt x="5342129" y="5353601"/>
                  <a:pt x="5340101" y="5352144"/>
                  <a:pt x="5338428" y="5350516"/>
                </a:cubicBezTo>
                <a:cubicBezTo>
                  <a:pt x="5303858" y="5372450"/>
                  <a:pt x="5291134" y="5358414"/>
                  <a:pt x="5273489" y="5373945"/>
                </a:cubicBezTo>
                <a:cubicBezTo>
                  <a:pt x="5228455" y="5376430"/>
                  <a:pt x="5198895" y="5356533"/>
                  <a:pt x="5182701" y="5370075"/>
                </a:cubicBezTo>
                <a:cubicBezTo>
                  <a:pt x="5161004" y="5366959"/>
                  <a:pt x="5136154" y="5346791"/>
                  <a:pt x="5114856" y="5361037"/>
                </a:cubicBezTo>
                <a:cubicBezTo>
                  <a:pt x="5116518" y="5347803"/>
                  <a:pt x="5086668" y="5368445"/>
                  <a:pt x="5076532" y="5358612"/>
                </a:cubicBezTo>
                <a:cubicBezTo>
                  <a:pt x="5069788" y="5350240"/>
                  <a:pt x="5059157" y="5354551"/>
                  <a:pt x="5048954" y="5353915"/>
                </a:cubicBezTo>
                <a:cubicBezTo>
                  <a:pt x="5038015" y="5346654"/>
                  <a:pt x="4991132" y="5351733"/>
                  <a:pt x="4977087" y="5357736"/>
                </a:cubicBezTo>
                <a:cubicBezTo>
                  <a:pt x="4940420" y="5380054"/>
                  <a:pt x="4887089" y="5353763"/>
                  <a:pt x="4857261" y="5370659"/>
                </a:cubicBezTo>
                <a:cubicBezTo>
                  <a:pt x="4820568" y="5378246"/>
                  <a:pt x="4797284" y="5358899"/>
                  <a:pt x="4769845" y="5353264"/>
                </a:cubicBezTo>
                <a:cubicBezTo>
                  <a:pt x="4768462" y="5381819"/>
                  <a:pt x="4711275" y="5345988"/>
                  <a:pt x="4722220" y="5370534"/>
                </a:cubicBezTo>
                <a:cubicBezTo>
                  <a:pt x="4684293" y="5367762"/>
                  <a:pt x="4704662" y="5391854"/>
                  <a:pt x="4667552" y="5366753"/>
                </a:cubicBezTo>
                <a:cubicBezTo>
                  <a:pt x="4600967" y="5382212"/>
                  <a:pt x="4513038" y="5362869"/>
                  <a:pt x="4454472" y="5391442"/>
                </a:cubicBezTo>
                <a:lnTo>
                  <a:pt x="4317219" y="5411554"/>
                </a:lnTo>
                <a:lnTo>
                  <a:pt x="4298346" y="5416146"/>
                </a:lnTo>
                <a:cubicBezTo>
                  <a:pt x="4298306" y="5416758"/>
                  <a:pt x="4298267" y="5417371"/>
                  <a:pt x="4298228" y="5417983"/>
                </a:cubicBezTo>
                <a:cubicBezTo>
                  <a:pt x="4297649" y="5419178"/>
                  <a:pt x="4296651" y="5419253"/>
                  <a:pt x="4295233" y="5418735"/>
                </a:cubicBezTo>
                <a:lnTo>
                  <a:pt x="4292799" y="5417494"/>
                </a:lnTo>
                <a:lnTo>
                  <a:pt x="4289225" y="5418364"/>
                </a:lnTo>
                <a:lnTo>
                  <a:pt x="4279515" y="5420247"/>
                </a:lnTo>
                <a:lnTo>
                  <a:pt x="4275872" y="5423890"/>
                </a:lnTo>
                <a:lnTo>
                  <a:pt x="4227055" y="5427466"/>
                </a:lnTo>
                <a:lnTo>
                  <a:pt x="4213123" y="5433155"/>
                </a:lnTo>
                <a:cubicBezTo>
                  <a:pt x="4200364" y="5437794"/>
                  <a:pt x="4187574" y="5440279"/>
                  <a:pt x="4175436" y="5434156"/>
                </a:cubicBezTo>
                <a:cubicBezTo>
                  <a:pt x="4177805" y="5447129"/>
                  <a:pt x="4143760" y="5429295"/>
                  <a:pt x="4132856" y="5439937"/>
                </a:cubicBezTo>
                <a:cubicBezTo>
                  <a:pt x="4125673" y="5448831"/>
                  <a:pt x="4113669" y="5445492"/>
                  <a:pt x="4102333" y="5447021"/>
                </a:cubicBezTo>
                <a:cubicBezTo>
                  <a:pt x="4090434" y="5455185"/>
                  <a:pt x="4038031" y="5454280"/>
                  <a:pt x="4022159" y="5449566"/>
                </a:cubicBezTo>
                <a:cubicBezTo>
                  <a:pt x="3980455" y="5430671"/>
                  <a:pt x="3922096" y="5461433"/>
                  <a:pt x="3888224" y="5447312"/>
                </a:cubicBezTo>
                <a:cubicBezTo>
                  <a:pt x="3877937" y="5446239"/>
                  <a:pt x="3868647" y="5446763"/>
                  <a:pt x="3860026" y="5448274"/>
                </a:cubicBezTo>
                <a:lnTo>
                  <a:pt x="3832796" y="5461349"/>
                </a:lnTo>
                <a:lnTo>
                  <a:pt x="3817485" y="5462797"/>
                </a:lnTo>
                <a:lnTo>
                  <a:pt x="3813676" y="5464379"/>
                </a:lnTo>
                <a:cubicBezTo>
                  <a:pt x="3806407" y="5467429"/>
                  <a:pt x="3799147" y="5470257"/>
                  <a:pt x="3791563" y="5472259"/>
                </a:cubicBezTo>
                <a:cubicBezTo>
                  <a:pt x="3788910" y="5444072"/>
                  <a:pt x="3726624" y="5484631"/>
                  <a:pt x="3737858" y="5459331"/>
                </a:cubicBezTo>
                <a:cubicBezTo>
                  <a:pt x="3706262" y="5463900"/>
                  <a:pt x="3710598" y="5450598"/>
                  <a:pt x="3697716" y="5455539"/>
                </a:cubicBezTo>
                <a:lnTo>
                  <a:pt x="3694487" y="5457193"/>
                </a:lnTo>
                <a:lnTo>
                  <a:pt x="3691779" y="5461582"/>
                </a:lnTo>
                <a:lnTo>
                  <a:pt x="3684442" y="5463086"/>
                </a:lnTo>
                <a:lnTo>
                  <a:pt x="3677129" y="5467898"/>
                </a:lnTo>
                <a:cubicBezTo>
                  <a:pt x="3602381" y="5458439"/>
                  <a:pt x="3505226" y="5485361"/>
                  <a:pt x="3438897" y="5462195"/>
                </a:cubicBezTo>
                <a:lnTo>
                  <a:pt x="3389756" y="5444428"/>
                </a:lnTo>
                <a:cubicBezTo>
                  <a:pt x="3364455" y="5437704"/>
                  <a:pt x="3342081" y="5466704"/>
                  <a:pt x="3316666" y="5450736"/>
                </a:cubicBezTo>
                <a:cubicBezTo>
                  <a:pt x="3306503" y="5441319"/>
                  <a:pt x="3286457" y="5439158"/>
                  <a:pt x="3271894" y="5445907"/>
                </a:cubicBezTo>
                <a:cubicBezTo>
                  <a:pt x="3269388" y="5447068"/>
                  <a:pt x="3267143" y="5448455"/>
                  <a:pt x="3265228" y="5450024"/>
                </a:cubicBezTo>
                <a:cubicBezTo>
                  <a:pt x="3234084" y="5427025"/>
                  <a:pt x="3219254" y="5440615"/>
                  <a:pt x="3204017" y="5424552"/>
                </a:cubicBezTo>
                <a:cubicBezTo>
                  <a:pt x="3159473" y="5420614"/>
                  <a:pt x="3126956" y="5439505"/>
                  <a:pt x="3112867" y="5425473"/>
                </a:cubicBezTo>
                <a:cubicBezTo>
                  <a:pt x="3090747" y="5427880"/>
                  <a:pt x="3062886" y="5447193"/>
                  <a:pt x="3043809" y="5432293"/>
                </a:cubicBezTo>
                <a:cubicBezTo>
                  <a:pt x="3043452" y="5445549"/>
                  <a:pt x="3016821" y="5423991"/>
                  <a:pt x="3005211" y="5433472"/>
                </a:cubicBezTo>
                <a:cubicBezTo>
                  <a:pt x="2997207" y="5441605"/>
                  <a:pt x="2987260" y="5436961"/>
                  <a:pt x="2976986" y="5437264"/>
                </a:cubicBezTo>
                <a:cubicBezTo>
                  <a:pt x="2964968" y="5444153"/>
                  <a:pt x="2918975" y="5437570"/>
                  <a:pt x="2905879" y="5431128"/>
                </a:cubicBezTo>
                <a:cubicBezTo>
                  <a:pt x="2872703" y="5407678"/>
                  <a:pt x="2815496" y="5432178"/>
                  <a:pt x="2788318" y="5414358"/>
                </a:cubicBezTo>
                <a:cubicBezTo>
                  <a:pt x="2746271" y="5410854"/>
                  <a:pt x="2685231" y="5410484"/>
                  <a:pt x="2653590" y="5410111"/>
                </a:cubicBezTo>
                <a:cubicBezTo>
                  <a:pt x="2615334" y="5411650"/>
                  <a:pt x="2639324" y="5388277"/>
                  <a:pt x="2598481" y="5412114"/>
                </a:cubicBezTo>
                <a:cubicBezTo>
                  <a:pt x="2534415" y="5394537"/>
                  <a:pt x="2387966" y="5438902"/>
                  <a:pt x="2333897" y="5408505"/>
                </a:cubicBezTo>
                <a:cubicBezTo>
                  <a:pt x="2279458" y="5405891"/>
                  <a:pt x="2312839" y="5402348"/>
                  <a:pt x="2271841" y="5396433"/>
                </a:cubicBezTo>
                <a:cubicBezTo>
                  <a:pt x="2263465" y="5363868"/>
                  <a:pt x="2168184" y="5361433"/>
                  <a:pt x="2143705" y="5345095"/>
                </a:cubicBezTo>
                <a:cubicBezTo>
                  <a:pt x="2087043" y="5343333"/>
                  <a:pt x="2041689" y="5319742"/>
                  <a:pt x="1986408" y="5335524"/>
                </a:cubicBezTo>
                <a:cubicBezTo>
                  <a:pt x="1983594" y="5331315"/>
                  <a:pt x="1979798" y="5327915"/>
                  <a:pt x="1975333" y="5325099"/>
                </a:cubicBezTo>
                <a:lnTo>
                  <a:pt x="1972441" y="5323775"/>
                </a:lnTo>
                <a:lnTo>
                  <a:pt x="1971497" y="5324412"/>
                </a:lnTo>
                <a:cubicBezTo>
                  <a:pt x="1967825" y="5325937"/>
                  <a:pt x="1963255" y="5326871"/>
                  <a:pt x="1956886" y="5327069"/>
                </a:cubicBezTo>
                <a:cubicBezTo>
                  <a:pt x="1957692" y="5357103"/>
                  <a:pt x="1944755" y="5337483"/>
                  <a:pt x="1924833" y="5344911"/>
                </a:cubicBezTo>
                <a:cubicBezTo>
                  <a:pt x="1907350" y="5349449"/>
                  <a:pt x="1899872" y="5360515"/>
                  <a:pt x="1885856" y="5367299"/>
                </a:cubicBezTo>
                <a:cubicBezTo>
                  <a:pt x="1874373" y="5371950"/>
                  <a:pt x="1870677" y="5363227"/>
                  <a:pt x="1855937" y="5372820"/>
                </a:cubicBezTo>
                <a:cubicBezTo>
                  <a:pt x="1826799" y="5367486"/>
                  <a:pt x="1805938" y="5389998"/>
                  <a:pt x="1784500" y="5395926"/>
                </a:cubicBezTo>
                <a:cubicBezTo>
                  <a:pt x="1777473" y="5395836"/>
                  <a:pt x="1756895" y="5401012"/>
                  <a:pt x="1737998" y="5407426"/>
                </a:cubicBezTo>
                <a:lnTo>
                  <a:pt x="1736716" y="5407939"/>
                </a:lnTo>
                <a:lnTo>
                  <a:pt x="1726742" y="5405934"/>
                </a:lnTo>
                <a:cubicBezTo>
                  <a:pt x="1724249" y="5404894"/>
                  <a:pt x="1723700" y="5403454"/>
                  <a:pt x="1726849" y="5401221"/>
                </a:cubicBezTo>
                <a:cubicBezTo>
                  <a:pt x="1723886" y="5399045"/>
                  <a:pt x="1720993" y="5398236"/>
                  <a:pt x="1718134" y="5398128"/>
                </a:cubicBezTo>
                <a:cubicBezTo>
                  <a:pt x="1712416" y="5397910"/>
                  <a:pt x="1706830" y="5400494"/>
                  <a:pt x="1701063" y="5400545"/>
                </a:cubicBezTo>
                <a:lnTo>
                  <a:pt x="1694634" y="5398728"/>
                </a:lnTo>
                <a:lnTo>
                  <a:pt x="1692270" y="5399053"/>
                </a:lnTo>
                <a:lnTo>
                  <a:pt x="1686657" y="5399247"/>
                </a:lnTo>
                <a:lnTo>
                  <a:pt x="1687479" y="5402165"/>
                </a:lnTo>
                <a:cubicBezTo>
                  <a:pt x="1688791" y="5404927"/>
                  <a:pt x="1689812" y="5407972"/>
                  <a:pt x="1680969" y="5407963"/>
                </a:cubicBezTo>
                <a:cubicBezTo>
                  <a:pt x="1662599" y="5406532"/>
                  <a:pt x="1656841" y="5418932"/>
                  <a:pt x="1648682" y="5407558"/>
                </a:cubicBezTo>
                <a:lnTo>
                  <a:pt x="1646819" y="5404306"/>
                </a:lnTo>
                <a:lnTo>
                  <a:pt x="1642743" y="5403927"/>
                </a:lnTo>
                <a:cubicBezTo>
                  <a:pt x="1640569" y="5404120"/>
                  <a:pt x="1639361" y="5404983"/>
                  <a:pt x="1639788" y="5407135"/>
                </a:cubicBezTo>
                <a:cubicBezTo>
                  <a:pt x="1622347" y="5398881"/>
                  <a:pt x="1603063" y="5413406"/>
                  <a:pt x="1585803" y="5416574"/>
                </a:cubicBezTo>
                <a:cubicBezTo>
                  <a:pt x="1572467" y="5408520"/>
                  <a:pt x="1549407" y="5423110"/>
                  <a:pt x="1513331" y="5423805"/>
                </a:cubicBezTo>
                <a:cubicBezTo>
                  <a:pt x="1498774" y="5414520"/>
                  <a:pt x="1489007" y="5424393"/>
                  <a:pt x="1460734" y="5411778"/>
                </a:cubicBezTo>
                <a:cubicBezTo>
                  <a:pt x="1459446" y="5412932"/>
                  <a:pt x="1457867" y="5413992"/>
                  <a:pt x="1456045" y="5414928"/>
                </a:cubicBezTo>
                <a:cubicBezTo>
                  <a:pt x="1445460" y="5420354"/>
                  <a:pt x="1429166" y="5420415"/>
                  <a:pt x="1419653" y="5415060"/>
                </a:cubicBezTo>
                <a:cubicBezTo>
                  <a:pt x="1374353" y="5398095"/>
                  <a:pt x="1332064" y="5398411"/>
                  <a:pt x="1292605" y="5394671"/>
                </a:cubicBezTo>
                <a:cubicBezTo>
                  <a:pt x="1247867" y="5392301"/>
                  <a:pt x="1276603" y="5411730"/>
                  <a:pt x="1221477" y="5395509"/>
                </a:cubicBezTo>
                <a:cubicBezTo>
                  <a:pt x="1215107" y="5402140"/>
                  <a:pt x="1207983" y="5402421"/>
                  <a:pt x="1196159" y="5399169"/>
                </a:cubicBezTo>
                <a:cubicBezTo>
                  <a:pt x="1174396" y="5398516"/>
                  <a:pt x="1175280" y="5415282"/>
                  <a:pt x="1153748" y="5405093"/>
                </a:cubicBezTo>
                <a:cubicBezTo>
                  <a:pt x="1157267" y="5414115"/>
                  <a:pt x="1112247" y="5408398"/>
                  <a:pt x="1121874" y="5417803"/>
                </a:cubicBezTo>
                <a:cubicBezTo>
                  <a:pt x="1107293" y="5425943"/>
                  <a:pt x="1100911" y="5412406"/>
                  <a:pt x="1086481" y="5419474"/>
                </a:cubicBezTo>
                <a:cubicBezTo>
                  <a:pt x="1070504" y="5421068"/>
                  <a:pt x="1096054" y="5409890"/>
                  <a:pt x="1078485" y="5409150"/>
                </a:cubicBezTo>
                <a:cubicBezTo>
                  <a:pt x="1057107" y="5409880"/>
                  <a:pt x="1057916" y="5393370"/>
                  <a:pt x="1040550" y="5414415"/>
                </a:cubicBezTo>
                <a:cubicBezTo>
                  <a:pt x="1018445" y="5409298"/>
                  <a:pt x="1013694" y="5418764"/>
                  <a:pt x="982981" y="5423575"/>
                </a:cubicBezTo>
                <a:cubicBezTo>
                  <a:pt x="970423" y="5418342"/>
                  <a:pt x="960063" y="5420960"/>
                  <a:pt x="949836" y="5426093"/>
                </a:cubicBezTo>
                <a:cubicBezTo>
                  <a:pt x="920168" y="5424861"/>
                  <a:pt x="892764" y="5432710"/>
                  <a:pt x="859237" y="5435973"/>
                </a:cubicBezTo>
                <a:cubicBezTo>
                  <a:pt x="823344" y="5430160"/>
                  <a:pt x="804272" y="5444731"/>
                  <a:pt x="768445" y="5448159"/>
                </a:cubicBezTo>
                <a:cubicBezTo>
                  <a:pt x="733630" y="5434899"/>
                  <a:pt x="744432" y="5468566"/>
                  <a:pt x="714393" y="5468302"/>
                </a:cubicBezTo>
                <a:cubicBezTo>
                  <a:pt x="665910" y="5456640"/>
                  <a:pt x="715197" y="5479526"/>
                  <a:pt x="639791" y="5476924"/>
                </a:cubicBezTo>
                <a:cubicBezTo>
                  <a:pt x="635590" y="5474880"/>
                  <a:pt x="626375" y="5477333"/>
                  <a:pt x="627266" y="5480260"/>
                </a:cubicBezTo>
                <a:cubicBezTo>
                  <a:pt x="622501" y="5479477"/>
                  <a:pt x="611196" y="5474127"/>
                  <a:pt x="609977" y="5478891"/>
                </a:cubicBezTo>
                <a:cubicBezTo>
                  <a:pt x="585928" y="5480121"/>
                  <a:pt x="562064" y="5478026"/>
                  <a:pt x="540688" y="5472807"/>
                </a:cubicBezTo>
                <a:cubicBezTo>
                  <a:pt x="494260" y="5482226"/>
                  <a:pt x="519722" y="5459453"/>
                  <a:pt x="486194" y="5462661"/>
                </a:cubicBezTo>
                <a:cubicBezTo>
                  <a:pt x="459222" y="5472731"/>
                  <a:pt x="449283" y="5465413"/>
                  <a:pt x="418164" y="5472485"/>
                </a:cubicBezTo>
                <a:cubicBezTo>
                  <a:pt x="407504" y="5457469"/>
                  <a:pt x="388899" y="5474930"/>
                  <a:pt x="376724" y="5470967"/>
                </a:cubicBezTo>
                <a:cubicBezTo>
                  <a:pt x="357541" y="5489409"/>
                  <a:pt x="329120" y="5456071"/>
                  <a:pt x="308908" y="5457025"/>
                </a:cubicBezTo>
                <a:cubicBezTo>
                  <a:pt x="274916" y="5461376"/>
                  <a:pt x="238368" y="5480973"/>
                  <a:pt x="219416" y="5463995"/>
                </a:cubicBezTo>
                <a:cubicBezTo>
                  <a:pt x="217077" y="5471389"/>
                  <a:pt x="220429" y="5481203"/>
                  <a:pt x="200977" y="5480608"/>
                </a:cubicBezTo>
                <a:cubicBezTo>
                  <a:pt x="193315" y="5484612"/>
                  <a:pt x="192227" y="5495868"/>
                  <a:pt x="176226" y="5491022"/>
                </a:cubicBezTo>
                <a:cubicBezTo>
                  <a:pt x="195501" y="5480307"/>
                  <a:pt x="163065" y="5480325"/>
                  <a:pt x="165702" y="5468604"/>
                </a:cubicBezTo>
                <a:cubicBezTo>
                  <a:pt x="141228" y="5462364"/>
                  <a:pt x="86026" y="5474606"/>
                  <a:pt x="88282" y="5453658"/>
                </a:cubicBezTo>
                <a:cubicBezTo>
                  <a:pt x="80722" y="5441690"/>
                  <a:pt x="50300" y="5462007"/>
                  <a:pt x="49602" y="5448762"/>
                </a:cubicBezTo>
                <a:cubicBezTo>
                  <a:pt x="42967" y="5453333"/>
                  <a:pt x="33469" y="5452380"/>
                  <a:pt x="22844" y="5450459"/>
                </a:cubicBezTo>
                <a:lnTo>
                  <a:pt x="0" y="5447653"/>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05249" y="395108"/>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7ADB430-DC62-2846-B409-D708F7287C80}"/>
              </a:ext>
            </a:extLst>
          </p:cNvPr>
          <p:cNvSpPr>
            <a:spLocks noGrp="1"/>
          </p:cNvSpPr>
          <p:nvPr>
            <p:ph idx="1"/>
          </p:nvPr>
        </p:nvSpPr>
        <p:spPr>
          <a:xfrm>
            <a:off x="792474" y="1371602"/>
            <a:ext cx="6635291" cy="4437797"/>
          </a:xfrm>
        </p:spPr>
        <p:txBody>
          <a:bodyPr anchor="ctr">
            <a:normAutofit/>
          </a:bodyPr>
          <a:lstStyle/>
          <a:p>
            <a:pPr marL="0" indent="0" algn="ctr">
              <a:lnSpc>
                <a:spcPct val="100000"/>
              </a:lnSpc>
              <a:buNone/>
            </a:pPr>
            <a:r>
              <a:rPr lang="en-US" sz="2400" dirty="0"/>
              <a:t>Today as we emphasize and celebrate women and their ministry, we will learn lessons through the story of the Samaritan woman—a marvelous woman whose name is not even recorded. </a:t>
            </a:r>
          </a:p>
          <a:p>
            <a:pPr marL="0" indent="0" algn="ctr">
              <a:lnSpc>
                <a:spcPct val="100000"/>
              </a:lnSpc>
              <a:buNone/>
            </a:pPr>
            <a:r>
              <a:rPr lang="en-US" sz="2400" dirty="0"/>
              <a:t>We will discover that every one of us—man, woman and child—can do what the woman of Samaria did, what Philip did, what Andrew did, and what Jesus did. </a:t>
            </a:r>
          </a:p>
          <a:p>
            <a:pPr marL="0" indent="0" algn="ctr">
              <a:lnSpc>
                <a:spcPct val="100000"/>
              </a:lnSpc>
              <a:buNone/>
            </a:pPr>
            <a:r>
              <a:rPr lang="en-US" sz="2400" dirty="0"/>
              <a:t>We can invite family, friends, and neighbors to</a:t>
            </a:r>
            <a:r>
              <a:rPr lang="en-US" sz="2400" b="1" dirty="0"/>
              <a:t> COME, SEE Jesus!</a:t>
            </a:r>
          </a:p>
        </p:txBody>
      </p:sp>
    </p:spTree>
    <p:extLst>
      <p:ext uri="{BB962C8B-B14F-4D97-AF65-F5344CB8AC3E}">
        <p14:creationId xmlns:p14="http://schemas.microsoft.com/office/powerpoint/2010/main" val="1601753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E0A3-3F8A-D540-9203-543500B4BA43}"/>
              </a:ext>
            </a:extLst>
          </p:cNvPr>
          <p:cNvSpPr>
            <a:spLocks noGrp="1"/>
          </p:cNvSpPr>
          <p:nvPr>
            <p:ph type="title"/>
          </p:nvPr>
        </p:nvSpPr>
        <p:spPr/>
        <p:txBody>
          <a:bodyPr>
            <a:normAutofit fontScale="90000"/>
          </a:bodyPr>
          <a:lstStyle/>
          <a:p>
            <a:br>
              <a:rPr lang="pt-BR" b="1"/>
            </a:br>
            <a:r>
              <a:rPr lang="pt-BR" b="1"/>
              <a:t>THE WOMAN AT THE WELL</a:t>
            </a:r>
            <a:br>
              <a:rPr lang="en-US"/>
            </a:br>
            <a:endParaRPr lang="en-US" dirty="0"/>
          </a:p>
        </p:txBody>
      </p:sp>
      <p:pic>
        <p:nvPicPr>
          <p:cNvPr id="5" name="Picture 4" descr="A picture containing text&#10;&#10;Description automatically generated">
            <a:extLst>
              <a:ext uri="{FF2B5EF4-FFF2-40B4-BE49-F238E27FC236}">
                <a16:creationId xmlns:a16="http://schemas.microsoft.com/office/drawing/2014/main" id="{5EAB00E7-8A12-FC44-B728-37560BDE94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6378" y="-149629"/>
            <a:ext cx="12308378" cy="7007629"/>
          </a:xfrm>
          <a:prstGeom prst="rect">
            <a:avLst/>
          </a:prstGeom>
        </p:spPr>
      </p:pic>
      <p:sp>
        <p:nvSpPr>
          <p:cNvPr id="3" name="Content Placeholder 2">
            <a:extLst>
              <a:ext uri="{FF2B5EF4-FFF2-40B4-BE49-F238E27FC236}">
                <a16:creationId xmlns:a16="http://schemas.microsoft.com/office/drawing/2014/main" id="{7994E98E-CA92-EE4A-A522-FA7D9B6D9436}"/>
              </a:ext>
            </a:extLst>
          </p:cNvPr>
          <p:cNvSpPr>
            <a:spLocks noGrp="1"/>
          </p:cNvSpPr>
          <p:nvPr>
            <p:ph idx="1"/>
          </p:nvPr>
        </p:nvSpPr>
        <p:spPr>
          <a:xfrm>
            <a:off x="838200" y="1168924"/>
            <a:ext cx="8763000" cy="5328862"/>
          </a:xfrm>
        </p:spPr>
        <p:txBody>
          <a:bodyPr>
            <a:noAutofit/>
          </a:bodyPr>
          <a:lstStyle/>
          <a:p>
            <a:pPr marL="0" indent="0" algn="ctr">
              <a:lnSpc>
                <a:spcPct val="120000"/>
              </a:lnSpc>
              <a:buNone/>
            </a:pPr>
            <a:r>
              <a:rPr lang="en-US" sz="2000" i="1" baseline="30000" dirty="0"/>
              <a:t>28 </a:t>
            </a:r>
            <a:r>
              <a:rPr lang="en-US" sz="2000" i="1" dirty="0"/>
              <a:t>Then, leaving her water jar, the woman went back to the town and said to the people, </a:t>
            </a:r>
            <a:r>
              <a:rPr lang="en-US" sz="2000" i="1" baseline="30000" dirty="0"/>
              <a:t>29</a:t>
            </a:r>
            <a:r>
              <a:rPr lang="en-US" sz="2000" i="1" dirty="0"/>
              <a:t>“Come, see a man who told me everything I ever did. Could this be the Christ?” </a:t>
            </a:r>
            <a:r>
              <a:rPr lang="en-US" sz="2000" i="1" baseline="30000" dirty="0"/>
              <a:t>30</a:t>
            </a:r>
            <a:r>
              <a:rPr lang="en-US" sz="2000" i="1" dirty="0"/>
              <a:t>They came out of the town and made their way toward him. </a:t>
            </a:r>
            <a:endParaRPr lang="en-US" sz="2000" dirty="0"/>
          </a:p>
          <a:p>
            <a:pPr marL="0" indent="0" algn="ctr">
              <a:lnSpc>
                <a:spcPct val="120000"/>
              </a:lnSpc>
              <a:buNone/>
            </a:pPr>
            <a:r>
              <a:rPr lang="en-US" sz="2000" i="1" baseline="30000" dirty="0"/>
              <a:t>39</a:t>
            </a:r>
            <a:r>
              <a:rPr lang="en-US" sz="2000" i="1" dirty="0"/>
              <a:t>Many of the Samaritans from that town believed in him because of the woman’s testimony, “He told me everything I ever did.” </a:t>
            </a:r>
            <a:r>
              <a:rPr lang="en-US" sz="2000" i="1" baseline="30000" dirty="0"/>
              <a:t>40</a:t>
            </a:r>
            <a:r>
              <a:rPr lang="en-US" sz="2000" i="1" dirty="0"/>
              <a:t>So when the Samaritans came to him, they urged him to stay with them, and he stayed two more days. </a:t>
            </a:r>
            <a:r>
              <a:rPr lang="en-US" sz="2000" i="1" baseline="30000" dirty="0"/>
              <a:t>41</a:t>
            </a:r>
            <a:r>
              <a:rPr lang="en-US" sz="2000" i="1" dirty="0"/>
              <a:t>And because of his words, many more became believers. </a:t>
            </a:r>
            <a:endParaRPr lang="en-US" sz="2000" dirty="0"/>
          </a:p>
          <a:p>
            <a:pPr marL="0" indent="0" algn="ctr">
              <a:lnSpc>
                <a:spcPct val="120000"/>
              </a:lnSpc>
              <a:buNone/>
            </a:pPr>
            <a:r>
              <a:rPr lang="en-US" sz="2000" i="1" baseline="30000" dirty="0"/>
              <a:t>42</a:t>
            </a:r>
            <a:r>
              <a:rPr lang="en-US" sz="2000" i="1" dirty="0"/>
              <a:t>They said to the woman, “We no longer believe just because of what you said; now we have heard for ourselves, and we know that this man really is the Savior of the world.”</a:t>
            </a:r>
          </a:p>
          <a:p>
            <a:pPr marL="0" indent="0" algn="ctr">
              <a:lnSpc>
                <a:spcPct val="120000"/>
              </a:lnSpc>
              <a:buNone/>
            </a:pPr>
            <a:r>
              <a:rPr lang="en-US" sz="2000" dirty="0"/>
              <a:t>John 4: 28-30, and 39-42, NIV</a:t>
            </a:r>
          </a:p>
          <a:p>
            <a:pPr marL="0" indent="0" algn="ctr">
              <a:lnSpc>
                <a:spcPct val="120000"/>
              </a:lnSpc>
              <a:buNone/>
            </a:pPr>
            <a:endParaRPr lang="en-US" sz="2000" dirty="0"/>
          </a:p>
          <a:p>
            <a:pPr marL="0" indent="0" algn="ctr">
              <a:lnSpc>
                <a:spcPct val="120000"/>
              </a:lnSpc>
              <a:buNone/>
            </a:pPr>
            <a:r>
              <a:rPr lang="pt-BR" sz="2000" dirty="0"/>
              <a:t> </a:t>
            </a:r>
            <a:endParaRPr lang="en-US" sz="2000" dirty="0"/>
          </a:p>
        </p:txBody>
      </p:sp>
    </p:spTree>
    <p:extLst>
      <p:ext uri="{BB962C8B-B14F-4D97-AF65-F5344CB8AC3E}">
        <p14:creationId xmlns:p14="http://schemas.microsoft.com/office/powerpoint/2010/main" val="1144409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outdoor, sky, mountain&#10;&#10;Description automatically generated">
            <a:extLst>
              <a:ext uri="{FF2B5EF4-FFF2-40B4-BE49-F238E27FC236}">
                <a16:creationId xmlns:a16="http://schemas.microsoft.com/office/drawing/2014/main" id="{3F9F669F-DFF7-3A45-874B-7642F5E84BE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useBgFill="1">
        <p:nvSpPr>
          <p:cNvPr id="12" name="Freeform: Shape 11">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C1D833-5517-3E46-BE68-C91023C66285}"/>
              </a:ext>
            </a:extLst>
          </p:cNvPr>
          <p:cNvSpPr>
            <a:spLocks noGrp="1"/>
          </p:cNvSpPr>
          <p:nvPr>
            <p:ph idx="1"/>
          </p:nvPr>
        </p:nvSpPr>
        <p:spPr>
          <a:xfrm>
            <a:off x="1189319" y="1038584"/>
            <a:ext cx="4458446" cy="4618413"/>
          </a:xfrm>
        </p:spPr>
        <p:txBody>
          <a:bodyPr anchor="ctr">
            <a:normAutofit/>
          </a:bodyPr>
          <a:lstStyle/>
          <a:p>
            <a:pPr marL="0" indent="0" algn="ctr">
              <a:lnSpc>
                <a:spcPct val="100000"/>
              </a:lnSpc>
              <a:buNone/>
            </a:pPr>
            <a:r>
              <a:rPr lang="en-US" dirty="0"/>
              <a:t>The story of the woman at the well shows us that to share the good news about Jesus, we don’t need to be perfect, we don’t need to know everything, we don’t need to go to distant lands. </a:t>
            </a:r>
          </a:p>
          <a:p>
            <a:pPr marL="0" indent="0" algn="ctr">
              <a:lnSpc>
                <a:spcPct val="100000"/>
              </a:lnSpc>
              <a:buNone/>
            </a:pPr>
            <a:endParaRPr lang="en-US" dirty="0"/>
          </a:p>
          <a:p>
            <a:pPr marL="0" indent="0" algn="ctr">
              <a:buNone/>
            </a:pPr>
            <a:r>
              <a:rPr lang="en-US" sz="3600" b="1" spc="600" dirty="0">
                <a:solidFill>
                  <a:srgbClr val="C00000"/>
                </a:solidFill>
                <a:latin typeface="Avenir Next" panose="020B0503020202020204" pitchFamily="34" charset="0"/>
              </a:rPr>
              <a:t>WE CAN GO</a:t>
            </a:r>
          </a:p>
          <a:p>
            <a:pPr marL="0" indent="0">
              <a:buNone/>
            </a:pPr>
            <a:endParaRPr lang="en-US" dirty="0"/>
          </a:p>
        </p:txBody>
      </p:sp>
    </p:spTree>
    <p:extLst>
      <p:ext uri="{BB962C8B-B14F-4D97-AF65-F5344CB8AC3E}">
        <p14:creationId xmlns:p14="http://schemas.microsoft.com/office/powerpoint/2010/main" val="2043299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488F6DB-AE81-4C8D-B1F2-045AB0C89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computer&#10;&#10;Description automatically generated with low confidence">
            <a:extLst>
              <a:ext uri="{FF2B5EF4-FFF2-40B4-BE49-F238E27FC236}">
                <a16:creationId xmlns:a16="http://schemas.microsoft.com/office/drawing/2014/main" id="{BEBD3D45-8908-5C44-92D4-A7600022A59A}"/>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2"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solidFill>
          <a:ln w="32707" cap="flat">
            <a:noFill/>
            <a:prstDash val="solid"/>
            <a:miter/>
          </a:ln>
          <a:effectLst/>
        </p:spPr>
        <p:txBody>
          <a:bodyPr rtlCol="0" anchor="ctr"/>
          <a:lstStyle/>
          <a:p>
            <a:endParaRPr lang="en-US" dirty="0"/>
          </a:p>
        </p:txBody>
      </p:sp>
      <p:sp>
        <p:nvSpPr>
          <p:cNvPr id="2" name="Title 1">
            <a:extLst>
              <a:ext uri="{FF2B5EF4-FFF2-40B4-BE49-F238E27FC236}">
                <a16:creationId xmlns:a16="http://schemas.microsoft.com/office/drawing/2014/main" id="{B563C1B4-CA68-FB42-825F-848424F1E8BC}"/>
              </a:ext>
            </a:extLst>
          </p:cNvPr>
          <p:cNvSpPr>
            <a:spLocks noGrp="1"/>
          </p:cNvSpPr>
          <p:nvPr>
            <p:ph type="title"/>
          </p:nvPr>
        </p:nvSpPr>
        <p:spPr>
          <a:xfrm>
            <a:off x="2521524" y="1720078"/>
            <a:ext cx="6636327" cy="1439331"/>
          </a:xfrm>
        </p:spPr>
        <p:txBody>
          <a:bodyPr anchor="b">
            <a:normAutofit fontScale="90000"/>
          </a:bodyPr>
          <a:lstStyle/>
          <a:p>
            <a:pPr algn="ctr">
              <a:lnSpc>
                <a:spcPct val="100000"/>
              </a:lnSpc>
            </a:pPr>
            <a:r>
              <a:rPr lang="en-US" sz="3100" b="1" dirty="0">
                <a:solidFill>
                  <a:srgbClr val="C00000"/>
                </a:solidFill>
                <a:latin typeface="Avenir Next" panose="020B0503020202020204" pitchFamily="34" charset="0"/>
              </a:rPr>
              <a:t>1. TO REACH OUR WORLD, </a:t>
            </a:r>
            <a:br>
              <a:rPr lang="en-US" sz="3100" b="1" dirty="0">
                <a:solidFill>
                  <a:srgbClr val="C00000"/>
                </a:solidFill>
                <a:latin typeface="Avenir Next" panose="020B0503020202020204" pitchFamily="34" charset="0"/>
              </a:rPr>
            </a:br>
            <a:r>
              <a:rPr lang="en-US" sz="3100" b="1" dirty="0">
                <a:latin typeface="Book Antiqua" panose="02040602050305030304" pitchFamily="18" charset="0"/>
              </a:rPr>
              <a:t>WE DON’T NEED . . . TO BE PERFECT</a:t>
            </a:r>
            <a:br>
              <a:rPr lang="en-US" sz="3100" dirty="0">
                <a:solidFill>
                  <a:srgbClr val="C00000"/>
                </a:solidFill>
                <a:latin typeface="Avenir Next" panose="020B0503020202020204" pitchFamily="34" charset="0"/>
              </a:rPr>
            </a:br>
            <a:endParaRPr lang="en-US" sz="3100"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9EF772AA-C509-4247-86CD-20097F24BDD9}"/>
              </a:ext>
            </a:extLst>
          </p:cNvPr>
          <p:cNvSpPr>
            <a:spLocks noGrp="1"/>
          </p:cNvSpPr>
          <p:nvPr>
            <p:ph idx="1"/>
          </p:nvPr>
        </p:nvSpPr>
        <p:spPr>
          <a:xfrm>
            <a:off x="448886" y="3062524"/>
            <a:ext cx="9676015" cy="1872345"/>
          </a:xfrm>
        </p:spPr>
        <p:txBody>
          <a:bodyPr>
            <a:noAutofit/>
          </a:bodyPr>
          <a:lstStyle/>
          <a:p>
            <a:pPr>
              <a:lnSpc>
                <a:spcPct val="100000"/>
              </a:lnSpc>
            </a:pPr>
            <a:r>
              <a:rPr lang="en-US" sz="2400" b="1" dirty="0"/>
              <a:t>The Samaritan woman wasn’t perfect.</a:t>
            </a:r>
            <a:r>
              <a:rPr lang="en-US" sz="2400" dirty="0"/>
              <a:t> The fact that she was going to the well to draw water at a time when she would not meet other women tells us that she knew she was far from perfect. Jesus’ statement about her married life reveals she wasn’t perfectly keeping the law. </a:t>
            </a:r>
            <a:r>
              <a:rPr lang="en-US" sz="2400" b="1" dirty="0"/>
              <a:t>But the greatest evidence of something missing in her heart was the cry of her thirsty soul.</a:t>
            </a:r>
          </a:p>
          <a:p>
            <a:pPr>
              <a:lnSpc>
                <a:spcPct val="100000"/>
              </a:lnSpc>
            </a:pPr>
            <a:r>
              <a:rPr lang="en-US" sz="2400" dirty="0"/>
              <a:t>“Sir, give me this water so that I won’t get thirsty and have to keep coming here to draw water” (v. 15)</a:t>
            </a:r>
          </a:p>
          <a:p>
            <a:pPr>
              <a:lnSpc>
                <a:spcPct val="100000"/>
              </a:lnSpc>
            </a:pPr>
            <a:endParaRPr lang="en-US" sz="2400" dirty="0"/>
          </a:p>
        </p:txBody>
      </p:sp>
    </p:spTree>
    <p:extLst>
      <p:ext uri="{BB962C8B-B14F-4D97-AF65-F5344CB8AC3E}">
        <p14:creationId xmlns:p14="http://schemas.microsoft.com/office/powerpoint/2010/main" val="54668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54C68D1F-1053-2042-BC71-B3BF5761345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4589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BAEF706E-861A-8040-99E9-70AC75206774}"/>
              </a:ext>
            </a:extLst>
          </p:cNvPr>
          <p:cNvSpPr>
            <a:spLocks noGrp="1"/>
          </p:cNvSpPr>
          <p:nvPr>
            <p:ph idx="1"/>
          </p:nvPr>
        </p:nvSpPr>
        <p:spPr>
          <a:xfrm>
            <a:off x="942112" y="2988082"/>
            <a:ext cx="8492836" cy="3121773"/>
          </a:xfrm>
        </p:spPr>
        <p:txBody>
          <a:bodyPr anchor="ctr">
            <a:normAutofit fontScale="92500" lnSpcReduction="10000"/>
          </a:bodyPr>
          <a:lstStyle/>
          <a:p>
            <a:pPr marL="0" indent="0">
              <a:lnSpc>
                <a:spcPct val="110000"/>
              </a:lnSpc>
              <a:buNone/>
            </a:pPr>
            <a:r>
              <a:rPr lang="en-US" dirty="0"/>
              <a:t>Instead of her </a:t>
            </a:r>
            <a:r>
              <a:rPr lang="en-US" b="1" dirty="0"/>
              <a:t>imperfect life</a:t>
            </a:r>
            <a:r>
              <a:rPr lang="en-US" dirty="0"/>
              <a:t> being the </a:t>
            </a:r>
            <a:r>
              <a:rPr lang="en-US" b="1" dirty="0"/>
              <a:t>excuse</a:t>
            </a:r>
            <a:r>
              <a:rPr lang="en-US" dirty="0"/>
              <a:t>, her </a:t>
            </a:r>
            <a:r>
              <a:rPr lang="en-US" b="1" dirty="0"/>
              <a:t>imperfect life</a:t>
            </a:r>
            <a:r>
              <a:rPr lang="en-US" dirty="0"/>
              <a:t> became the very substance of her </a:t>
            </a:r>
            <a:r>
              <a:rPr lang="en-US" b="1" dirty="0"/>
              <a:t>message</a:t>
            </a:r>
            <a:r>
              <a:rPr lang="en-US" dirty="0"/>
              <a:t>. </a:t>
            </a:r>
          </a:p>
          <a:p>
            <a:pPr marL="0" indent="0" algn="ctr">
              <a:lnSpc>
                <a:spcPct val="110000"/>
              </a:lnSpc>
              <a:buNone/>
            </a:pPr>
            <a:r>
              <a:rPr lang="en-US" dirty="0">
                <a:solidFill>
                  <a:srgbClr val="C00000"/>
                </a:solidFill>
              </a:rPr>
              <a:t>“Come, see a man who told me everything I ever did!” (v. 29).</a:t>
            </a:r>
          </a:p>
          <a:p>
            <a:pPr marL="0" indent="0">
              <a:lnSpc>
                <a:spcPct val="110000"/>
              </a:lnSpc>
              <a:buNone/>
            </a:pPr>
            <a:endParaRPr lang="en-US" dirty="0">
              <a:solidFill>
                <a:srgbClr val="C00000"/>
              </a:solidFill>
            </a:endParaRPr>
          </a:p>
          <a:p>
            <a:pPr marL="0" indent="0" algn="ctr">
              <a:lnSpc>
                <a:spcPct val="110000"/>
              </a:lnSpc>
              <a:buNone/>
            </a:pPr>
            <a:r>
              <a:rPr lang="en-US" dirty="0">
                <a:latin typeface="Avenir Next" panose="020B0503020202020204" pitchFamily="34" charset="0"/>
              </a:rPr>
              <a:t>TO REACH OUR WORLD,</a:t>
            </a:r>
          </a:p>
          <a:p>
            <a:pPr marL="0" indent="0" algn="ctr">
              <a:lnSpc>
                <a:spcPct val="110000"/>
              </a:lnSpc>
              <a:buNone/>
            </a:pPr>
            <a:r>
              <a:rPr lang="en-US" dirty="0">
                <a:latin typeface="Avenir Next" panose="020B0503020202020204" pitchFamily="34" charset="0"/>
              </a:rPr>
              <a:t> </a:t>
            </a:r>
            <a:r>
              <a:rPr lang="en-US" b="1" dirty="0">
                <a:solidFill>
                  <a:srgbClr val="C00000"/>
                </a:solidFill>
                <a:latin typeface="Avenir Next" panose="020B0503020202020204" pitchFamily="34" charset="0"/>
              </a:rPr>
              <a:t>WE DON’T NEED </a:t>
            </a:r>
            <a:r>
              <a:rPr lang="en-US" b="1" dirty="0">
                <a:latin typeface="Avenir Next" panose="020B0503020202020204" pitchFamily="34" charset="0"/>
              </a:rPr>
              <a:t>TO BE PERFECT.</a:t>
            </a:r>
            <a:endParaRPr lang="en-US" dirty="0">
              <a:latin typeface="Avenir Next" panose="020B0503020202020204" pitchFamily="34" charset="0"/>
            </a:endParaRPr>
          </a:p>
          <a:p>
            <a:pPr marL="0" indent="0">
              <a:lnSpc>
                <a:spcPct val="110000"/>
              </a:lnSpc>
              <a:buNone/>
            </a:pPr>
            <a:endParaRPr lang="en-US" dirty="0"/>
          </a:p>
        </p:txBody>
      </p:sp>
    </p:spTree>
    <p:extLst>
      <p:ext uri="{BB962C8B-B14F-4D97-AF65-F5344CB8AC3E}">
        <p14:creationId xmlns:p14="http://schemas.microsoft.com/office/powerpoint/2010/main" val="616373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777BBD-C42C-46C6-8D2D-BD2F9613D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low confidence">
            <a:extLst>
              <a:ext uri="{FF2B5EF4-FFF2-40B4-BE49-F238E27FC236}">
                <a16:creationId xmlns:a16="http://schemas.microsoft.com/office/drawing/2014/main" id="{E91005DB-99FA-7E40-B230-53D1456788C5}"/>
              </a:ext>
            </a:extLst>
          </p:cNvPr>
          <p:cNvPicPr>
            <a:picLocks noChangeAspect="1"/>
          </p:cNvPicPr>
          <p:nvPr/>
        </p:nvPicPr>
        <p:blipFill rotWithShape="1">
          <a:blip r:embed="rId3"/>
          <a:srcRect b="2598"/>
          <a:stretch/>
        </p:blipFill>
        <p:spPr>
          <a:xfrm>
            <a:off x="20" y="10"/>
            <a:ext cx="12191980" cy="6857990"/>
          </a:xfrm>
          <a:prstGeom prst="rect">
            <a:avLst/>
          </a:prstGeom>
        </p:spPr>
      </p:pic>
      <p:sp>
        <p:nvSpPr>
          <p:cNvPr id="11" name="Graphic 1">
            <a:extLst>
              <a:ext uri="{FF2B5EF4-FFF2-40B4-BE49-F238E27FC236}">
                <a16:creationId xmlns:a16="http://schemas.microsoft.com/office/drawing/2014/main" id="{721F817A-BF7E-440D-B296-66D86EDB0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bg1">
              <a:alpha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2" name="Title 1">
            <a:extLst>
              <a:ext uri="{FF2B5EF4-FFF2-40B4-BE49-F238E27FC236}">
                <a16:creationId xmlns:a16="http://schemas.microsoft.com/office/drawing/2014/main" id="{D00581F8-6023-5441-9A2E-328B97D9E59E}"/>
              </a:ext>
            </a:extLst>
          </p:cNvPr>
          <p:cNvSpPr>
            <a:spLocks noGrp="1"/>
          </p:cNvSpPr>
          <p:nvPr>
            <p:ph type="title"/>
          </p:nvPr>
        </p:nvSpPr>
        <p:spPr>
          <a:xfrm>
            <a:off x="2165279" y="1609241"/>
            <a:ext cx="7380498" cy="1406070"/>
          </a:xfrm>
        </p:spPr>
        <p:txBody>
          <a:bodyPr anchor="b">
            <a:normAutofit fontScale="90000"/>
          </a:bodyPr>
          <a:lstStyle/>
          <a:p>
            <a:pPr algn="ctr">
              <a:lnSpc>
                <a:spcPct val="100000"/>
              </a:lnSpc>
            </a:pPr>
            <a:r>
              <a:rPr lang="en-US" sz="2800" b="1" dirty="0">
                <a:solidFill>
                  <a:srgbClr val="C00000"/>
                </a:solidFill>
                <a:latin typeface="Avenir Next" panose="020B0503020202020204" pitchFamily="34" charset="0"/>
              </a:rPr>
              <a:t>2. TO REACH OUR WORLD, </a:t>
            </a:r>
            <a:br>
              <a:rPr lang="en-US" sz="2800" b="1" dirty="0">
                <a:solidFill>
                  <a:srgbClr val="C00000"/>
                </a:solidFill>
                <a:latin typeface="Avenir Next" panose="020B0503020202020204" pitchFamily="34" charset="0"/>
              </a:rPr>
            </a:br>
            <a:r>
              <a:rPr lang="en-US" sz="2800" b="1" dirty="0">
                <a:latin typeface="Book Antiqua" panose="02040602050305030304" pitchFamily="18" charset="0"/>
              </a:rPr>
              <a:t>WE DON’T NEED . . . TO KNOW EVERYTHING</a:t>
            </a:r>
            <a:br>
              <a:rPr lang="en-US" sz="2800" dirty="0">
                <a:solidFill>
                  <a:srgbClr val="C00000"/>
                </a:solidFill>
                <a:latin typeface="Avenir Next" panose="020B0503020202020204" pitchFamily="34" charset="0"/>
              </a:rPr>
            </a:br>
            <a:endParaRPr lang="en-US" sz="2800" dirty="0">
              <a:solidFill>
                <a:srgbClr val="C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id="{D895C1B5-C4E3-9D4E-965C-85084C5AE810}"/>
              </a:ext>
            </a:extLst>
          </p:cNvPr>
          <p:cNvSpPr>
            <a:spLocks noGrp="1"/>
          </p:cNvSpPr>
          <p:nvPr>
            <p:ph idx="1"/>
          </p:nvPr>
        </p:nvSpPr>
        <p:spPr>
          <a:xfrm>
            <a:off x="1108364" y="3315553"/>
            <a:ext cx="8589818" cy="3069886"/>
          </a:xfrm>
        </p:spPr>
        <p:txBody>
          <a:bodyPr>
            <a:normAutofit/>
          </a:bodyPr>
          <a:lstStyle/>
          <a:p>
            <a:pPr>
              <a:lnSpc>
                <a:spcPct val="100000"/>
              </a:lnSpc>
            </a:pPr>
            <a:r>
              <a:rPr lang="en-US" sz="2400" b="1" dirty="0"/>
              <a:t>The Samaritan woman didn’t know everything about religion. </a:t>
            </a:r>
            <a:r>
              <a:rPr lang="en-US" sz="2400" dirty="0"/>
              <a:t>She had just met this Rabbi, and she had questions about the Bible. She was confused about how to worship God correctly. And although she was expecting the coming of Messiah, she wasn’t ready for the rendezvous with Him. </a:t>
            </a:r>
          </a:p>
          <a:p>
            <a:pPr>
              <a:lnSpc>
                <a:spcPct val="100000"/>
              </a:lnSpc>
            </a:pPr>
            <a:r>
              <a:rPr lang="en-US" sz="2400" dirty="0"/>
              <a:t>“I know that Messiah” (called Christ) “is coming. When he comes, he will explain everything to us” (v. 25).</a:t>
            </a:r>
          </a:p>
          <a:p>
            <a:pPr>
              <a:lnSpc>
                <a:spcPct val="100000"/>
              </a:lnSpc>
            </a:pPr>
            <a:endParaRPr lang="en-US" sz="2400" dirty="0"/>
          </a:p>
        </p:txBody>
      </p:sp>
    </p:spTree>
    <p:extLst>
      <p:ext uri="{BB962C8B-B14F-4D97-AF65-F5344CB8AC3E}">
        <p14:creationId xmlns:p14="http://schemas.microsoft.com/office/powerpoint/2010/main" val="2441864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5672</Words>
  <Application>Microsoft Macintosh PowerPoint</Application>
  <PresentationFormat>Widescreen</PresentationFormat>
  <Paragraphs>285</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Avenir Next</vt:lpstr>
      <vt:lpstr>Book Antiqua</vt:lpstr>
      <vt:lpstr>Calibri</vt:lpstr>
      <vt:lpstr>Calibri Light</vt:lpstr>
      <vt:lpstr>Ink Free</vt:lpstr>
      <vt:lpstr>Office Theme</vt:lpstr>
      <vt:lpstr>Come, See  THE SAVIOR OF THE WORLD </vt:lpstr>
      <vt:lpstr>“WHERE ARE YOU STAYING?”</vt:lpstr>
      <vt:lpstr>“COME,” HE REPLIED, “AND YOU WILL SEE.”  </vt:lpstr>
      <vt:lpstr>PowerPoint Presentation</vt:lpstr>
      <vt:lpstr> THE WOMAN AT THE WELL </vt:lpstr>
      <vt:lpstr>PowerPoint Presentation</vt:lpstr>
      <vt:lpstr>1. TO REACH OUR WORLD,  WE DON’T NEED . . . TO BE PERFECT </vt:lpstr>
      <vt:lpstr>PowerPoint Presentation</vt:lpstr>
      <vt:lpstr>2. TO REACH OUR WORLD,  WE DON’T NEED . . . TO KNOW EVERYTHING </vt:lpstr>
      <vt:lpstr>PowerPoint Presentation</vt:lpstr>
      <vt:lpstr>3. TO REACH OUR WORLD,  WE DON’T NEED . . . TO GO FAR </vt:lpstr>
      <vt:lpstr>PowerPoint Presentation</vt:lpstr>
      <vt:lpstr>PowerPoint Presentation</vt:lpstr>
      <vt:lpstr> 1. TO MAKE A DIFFERENCE,  WE NEED . . . TO PRIORITIZE </vt:lpstr>
      <vt:lpstr>PowerPoint Presentation</vt:lpstr>
      <vt:lpstr>2. TO MAKE A DIFFERENCE,  WE NEED… TO SHARE OUR TESTIMONY </vt:lpstr>
      <vt:lpstr>PowerPoint Presentation</vt:lpstr>
      <vt:lpstr>3. TO MAKE A DIFFERENCE,  WE NEED . . . TO FOCUS ON JESUS  </vt:lpstr>
      <vt:lpstr>PowerPoint Presentation</vt:lpstr>
      <vt:lpstr> THE WORKING  of a practical  faith  </vt:lpstr>
      <vt:lpstr>PowerPoint Presentation</vt:lpstr>
      <vt:lpstr>I WILL GO  REACH MY WORLD Ana Stahl  </vt:lpstr>
      <vt:lpstr>PowerPoint Presentation</vt:lpstr>
      <vt:lpstr>PowerPoint Presentation</vt:lpstr>
      <vt:lpstr>WE ARE CALLED TO GO  REACH OUR WORLD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Come, See  THE SAVIOR OF THE WORLD </dc:title>
  <dc:creator>Arrais, Raquel</dc:creator>
  <cp:lastModifiedBy>Turner, Rebecca</cp:lastModifiedBy>
  <cp:revision>31</cp:revision>
  <dcterms:created xsi:type="dcterms:W3CDTF">2021-01-26T16:41:25Z</dcterms:created>
  <dcterms:modified xsi:type="dcterms:W3CDTF">2021-02-09T16:42:24Z</dcterms:modified>
</cp:coreProperties>
</file>