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5"/>
  </p:notesMasterIdLst>
  <p:sldIdLst>
    <p:sldId id="256" r:id="rId2"/>
    <p:sldId id="257" r:id="rId3"/>
    <p:sldId id="258" r:id="rId4"/>
    <p:sldId id="259" r:id="rId5"/>
    <p:sldId id="263" r:id="rId6"/>
    <p:sldId id="264" r:id="rId7"/>
    <p:sldId id="270" r:id="rId8"/>
    <p:sldId id="277" r:id="rId9"/>
    <p:sldId id="268" r:id="rId10"/>
    <p:sldId id="261" r:id="rId11"/>
    <p:sldId id="272" r:id="rId12"/>
    <p:sldId id="265" r:id="rId13"/>
    <p:sldId id="273" r:id="rId14"/>
    <p:sldId id="266" r:id="rId15"/>
    <p:sldId id="262" r:id="rId16"/>
    <p:sldId id="276" r:id="rId17"/>
    <p:sldId id="274" r:id="rId18"/>
    <p:sldId id="275" r:id="rId19"/>
    <p:sldId id="278" r:id="rId20"/>
    <p:sldId id="267" r:id="rId21"/>
    <p:sldId id="260" r:id="rId22"/>
    <p:sldId id="271" r:id="rId23"/>
    <p:sldId id="269" r:id="rId24"/>
  </p:sldIdLst>
  <p:sldSz cx="12192000" cy="6858000"/>
  <p:notesSz cx="6858000" cy="9144000"/>
  <p:defaultTextStyle>
    <a:defPPr>
      <a:defRPr lang="pt-B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5E6373"/>
    <a:srgbClr val="A8B1AA"/>
    <a:srgbClr val="A1646A"/>
    <a:srgbClr val="DE8999"/>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1538" autoAdjust="0"/>
    <p:restoredTop sz="94728"/>
  </p:normalViewPr>
  <p:slideViewPr>
    <p:cSldViewPr snapToGrid="0">
      <p:cViewPr>
        <p:scale>
          <a:sx n="140" d="100"/>
          <a:sy n="140" d="100"/>
        </p:scale>
        <p:origin x="16" y="128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F2BFF45-5E5B-244E-87EE-D94693AEAF65}" type="datetimeFigureOut">
              <a:rPr lang="en-US" smtClean="0"/>
              <a:t>7/16/25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D172CA8-85E2-9743-98BC-C0452C2DCA4E}" type="slidenum">
              <a:rPr lang="en-US" smtClean="0"/>
              <a:t>‹#›</a:t>
            </a:fld>
            <a:endParaRPr lang="en-US"/>
          </a:p>
        </p:txBody>
      </p:sp>
    </p:spTree>
    <p:extLst>
      <p:ext uri="{BB962C8B-B14F-4D97-AF65-F5344CB8AC3E}">
        <p14:creationId xmlns:p14="http://schemas.microsoft.com/office/powerpoint/2010/main" val="128350466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Can you imagine the shock on the faces of this couple as their son said these words to them? Who would look after them, pay for their medical bills, their food and shelter. And all this was being done in the name of religion! How could he feel that giving this money to God would be a blessing to him?</a:t>
            </a:r>
          </a:p>
          <a:p>
            <a:endParaRPr lang="en-US" dirty="0"/>
          </a:p>
        </p:txBody>
      </p:sp>
      <p:sp>
        <p:nvSpPr>
          <p:cNvPr id="4" name="Slide Number Placeholder 3"/>
          <p:cNvSpPr>
            <a:spLocks noGrp="1"/>
          </p:cNvSpPr>
          <p:nvPr>
            <p:ph type="sldNum" sz="quarter" idx="5"/>
          </p:nvPr>
        </p:nvSpPr>
        <p:spPr/>
        <p:txBody>
          <a:bodyPr/>
          <a:lstStyle/>
          <a:p>
            <a:fld id="{CD172CA8-85E2-9743-98BC-C0452C2DCA4E}" type="slidenum">
              <a:rPr lang="en-US" smtClean="0"/>
              <a:t>2</a:t>
            </a:fld>
            <a:endParaRPr lang="en-US"/>
          </a:p>
        </p:txBody>
      </p:sp>
    </p:spTree>
    <p:extLst>
      <p:ext uri="{BB962C8B-B14F-4D97-AF65-F5344CB8AC3E}">
        <p14:creationId xmlns:p14="http://schemas.microsoft.com/office/powerpoint/2010/main" val="246782924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8CCEA3F-8141-DAE5-5A20-6B6A21D5C4C2}"/>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D59A5EEB-2078-A863-835E-949AA089F45B}"/>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7E3A9030-940B-5CA7-8A6E-E0926DB5AD1C}"/>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AD7DABB1-2AE3-F038-3146-DB9428E4CE7B}"/>
              </a:ext>
            </a:extLst>
          </p:cNvPr>
          <p:cNvSpPr>
            <a:spLocks noGrp="1"/>
          </p:cNvSpPr>
          <p:nvPr>
            <p:ph type="sldNum" sz="quarter" idx="5"/>
          </p:nvPr>
        </p:nvSpPr>
        <p:spPr/>
        <p:txBody>
          <a:bodyPr/>
          <a:lstStyle/>
          <a:p>
            <a:fld id="{CD172CA8-85E2-9743-98BC-C0452C2DCA4E}" type="slidenum">
              <a:rPr lang="en-US" smtClean="0"/>
              <a:t>11</a:t>
            </a:fld>
            <a:endParaRPr lang="en-US"/>
          </a:p>
        </p:txBody>
      </p:sp>
    </p:spTree>
    <p:extLst>
      <p:ext uri="{BB962C8B-B14F-4D97-AF65-F5344CB8AC3E}">
        <p14:creationId xmlns:p14="http://schemas.microsoft.com/office/powerpoint/2010/main" val="56897664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79BF8B5-08AB-5F55-7CB0-5B7D638FF6E0}"/>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27AE9CC0-50F1-F811-F841-6EBC4D4746EB}"/>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A81B5303-4AAA-2086-F40E-44F34ED7CA7F}"/>
              </a:ext>
            </a:extLst>
          </p:cNvPr>
          <p:cNvSpPr>
            <a:spLocks noGrp="1"/>
          </p:cNvSpPr>
          <p:nvPr>
            <p:ph type="body" idx="1"/>
          </p:nvPr>
        </p:nvSpPr>
        <p:spPr/>
        <p:txBody>
          <a:bodyPr/>
          <a:lstStyle/>
          <a:p>
            <a:r>
              <a:rPr lang="en-US" sz="1200" kern="1200" dirty="0">
                <a:solidFill>
                  <a:schemeClr val="tx1"/>
                </a:solidFill>
                <a:effectLst/>
                <a:latin typeface="+mn-lt"/>
                <a:ea typeface="+mn-ea"/>
                <a:cs typeface="+mn-cs"/>
              </a:rPr>
              <a:t>The Bible gives us many examples of the manner in which God treated the elderly. These persons were advanced in age, yet God honored them. In Job 12:12 it says, “With the ancient is wisdom; and in length of days understanding” (KJV). </a:t>
            </a:r>
          </a:p>
          <a:p>
            <a:r>
              <a:rPr lang="en-US" sz="1200" kern="1200" dirty="0">
                <a:solidFill>
                  <a:schemeClr val="tx1"/>
                </a:solidFill>
                <a:effectLst/>
                <a:latin typeface="+mn-lt"/>
                <a:ea typeface="+mn-ea"/>
                <a:cs typeface="+mn-cs"/>
              </a:rPr>
              <a:t> </a:t>
            </a:r>
          </a:p>
          <a:p>
            <a:endParaRPr lang="en-US" dirty="0"/>
          </a:p>
        </p:txBody>
      </p:sp>
      <p:sp>
        <p:nvSpPr>
          <p:cNvPr id="4" name="Slide Number Placeholder 3">
            <a:extLst>
              <a:ext uri="{FF2B5EF4-FFF2-40B4-BE49-F238E27FC236}">
                <a16:creationId xmlns:a16="http://schemas.microsoft.com/office/drawing/2014/main" id="{0BF09F17-E6DF-BE3C-5FBA-A839FF709E5C}"/>
              </a:ext>
            </a:extLst>
          </p:cNvPr>
          <p:cNvSpPr>
            <a:spLocks noGrp="1"/>
          </p:cNvSpPr>
          <p:nvPr>
            <p:ph type="sldNum" sz="quarter" idx="5"/>
          </p:nvPr>
        </p:nvSpPr>
        <p:spPr/>
        <p:txBody>
          <a:bodyPr/>
          <a:lstStyle/>
          <a:p>
            <a:fld id="{CD172CA8-85E2-9743-98BC-C0452C2DCA4E}" type="slidenum">
              <a:rPr lang="en-US" smtClean="0"/>
              <a:t>12</a:t>
            </a:fld>
            <a:endParaRPr lang="en-US"/>
          </a:p>
        </p:txBody>
      </p:sp>
    </p:spTree>
    <p:extLst>
      <p:ext uri="{BB962C8B-B14F-4D97-AF65-F5344CB8AC3E}">
        <p14:creationId xmlns:p14="http://schemas.microsoft.com/office/powerpoint/2010/main" val="89562610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0351FFF-9D58-17EB-1E11-7CFD1C6AFA75}"/>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A5905DEE-2A84-F7D9-1043-87C0E0AF6433}"/>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9E92B9B1-10A0-545E-D582-E34CE5EA24DB}"/>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915D708C-4F39-A185-9DE4-AE8EC3470E97}"/>
              </a:ext>
            </a:extLst>
          </p:cNvPr>
          <p:cNvSpPr>
            <a:spLocks noGrp="1"/>
          </p:cNvSpPr>
          <p:nvPr>
            <p:ph type="sldNum" sz="quarter" idx="5"/>
          </p:nvPr>
        </p:nvSpPr>
        <p:spPr/>
        <p:txBody>
          <a:bodyPr/>
          <a:lstStyle/>
          <a:p>
            <a:fld id="{CD172CA8-85E2-9743-98BC-C0452C2DCA4E}" type="slidenum">
              <a:rPr lang="en-US" smtClean="0"/>
              <a:t>13</a:t>
            </a:fld>
            <a:endParaRPr lang="en-US"/>
          </a:p>
        </p:txBody>
      </p:sp>
    </p:spTree>
    <p:extLst>
      <p:ext uri="{BB962C8B-B14F-4D97-AF65-F5344CB8AC3E}">
        <p14:creationId xmlns:p14="http://schemas.microsoft.com/office/powerpoint/2010/main" val="236107089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B657405-98C3-4199-CE26-5AD533A3F1EE}"/>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E204AF89-404D-4852-0F8D-4BFD78404C5B}"/>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54D5C3F2-36AF-49DC-3FF0-7969B6011E09}"/>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D3C45358-E92C-E4D9-F87A-A1EEF2480F60}"/>
              </a:ext>
            </a:extLst>
          </p:cNvPr>
          <p:cNvSpPr>
            <a:spLocks noGrp="1"/>
          </p:cNvSpPr>
          <p:nvPr>
            <p:ph type="sldNum" sz="quarter" idx="5"/>
          </p:nvPr>
        </p:nvSpPr>
        <p:spPr/>
        <p:txBody>
          <a:bodyPr/>
          <a:lstStyle/>
          <a:p>
            <a:fld id="{CD172CA8-85E2-9743-98BC-C0452C2DCA4E}" type="slidenum">
              <a:rPr lang="en-US" smtClean="0"/>
              <a:t>14</a:t>
            </a:fld>
            <a:endParaRPr lang="en-US"/>
          </a:p>
        </p:txBody>
      </p:sp>
    </p:spTree>
    <p:extLst>
      <p:ext uri="{BB962C8B-B14F-4D97-AF65-F5344CB8AC3E}">
        <p14:creationId xmlns:p14="http://schemas.microsoft.com/office/powerpoint/2010/main" val="104563637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C60C1F5-4822-9672-790C-7EE013E8E10E}"/>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C508C06C-9FF9-2A80-DA71-CC09C2EE323D}"/>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6E641BEA-C809-E067-EFA9-5AE29E694DE8}"/>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The Bible says that God does not change; based on this alone, we can answer confidently that it is still God’s intention that we treat the elderly with respect and honor.</a:t>
            </a:r>
          </a:p>
          <a:p>
            <a:endParaRPr lang="en-US" dirty="0"/>
          </a:p>
        </p:txBody>
      </p:sp>
      <p:sp>
        <p:nvSpPr>
          <p:cNvPr id="4" name="Slide Number Placeholder 3">
            <a:extLst>
              <a:ext uri="{FF2B5EF4-FFF2-40B4-BE49-F238E27FC236}">
                <a16:creationId xmlns:a16="http://schemas.microsoft.com/office/drawing/2014/main" id="{84B45DBD-D68E-C362-CE2F-7EA40ABD290A}"/>
              </a:ext>
            </a:extLst>
          </p:cNvPr>
          <p:cNvSpPr>
            <a:spLocks noGrp="1"/>
          </p:cNvSpPr>
          <p:nvPr>
            <p:ph type="sldNum" sz="quarter" idx="5"/>
          </p:nvPr>
        </p:nvSpPr>
        <p:spPr/>
        <p:txBody>
          <a:bodyPr/>
          <a:lstStyle/>
          <a:p>
            <a:fld id="{CD172CA8-85E2-9743-98BC-C0452C2DCA4E}" type="slidenum">
              <a:rPr lang="en-US" smtClean="0"/>
              <a:t>15</a:t>
            </a:fld>
            <a:endParaRPr lang="en-US"/>
          </a:p>
        </p:txBody>
      </p:sp>
    </p:spTree>
    <p:extLst>
      <p:ext uri="{BB962C8B-B14F-4D97-AF65-F5344CB8AC3E}">
        <p14:creationId xmlns:p14="http://schemas.microsoft.com/office/powerpoint/2010/main" val="171104754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9436644-8C5D-3E2F-BB32-21DCD704F110}"/>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3E411081-3237-88BD-FE77-13C5AA665456}"/>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EB93AE8A-8566-C8EF-18A2-39E173BF49E7}"/>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8663F9F7-24FC-85E1-9374-4143C603C664}"/>
              </a:ext>
            </a:extLst>
          </p:cNvPr>
          <p:cNvSpPr>
            <a:spLocks noGrp="1"/>
          </p:cNvSpPr>
          <p:nvPr>
            <p:ph type="sldNum" sz="quarter" idx="5"/>
          </p:nvPr>
        </p:nvSpPr>
        <p:spPr/>
        <p:txBody>
          <a:bodyPr/>
          <a:lstStyle/>
          <a:p>
            <a:fld id="{CD172CA8-85E2-9743-98BC-C0452C2DCA4E}" type="slidenum">
              <a:rPr lang="en-US" smtClean="0"/>
              <a:t>16</a:t>
            </a:fld>
            <a:endParaRPr lang="en-US"/>
          </a:p>
        </p:txBody>
      </p:sp>
    </p:spTree>
    <p:extLst>
      <p:ext uri="{BB962C8B-B14F-4D97-AF65-F5344CB8AC3E}">
        <p14:creationId xmlns:p14="http://schemas.microsoft.com/office/powerpoint/2010/main" val="240111815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1357C8C-8B48-9356-2F10-5C1AF7B5364B}"/>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B5F514CB-3B58-DDA5-B852-863D36AF3632}"/>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E1B4EABD-1A23-78CD-CDDE-26D137466901}"/>
              </a:ext>
            </a:extLst>
          </p:cNvPr>
          <p:cNvSpPr>
            <a:spLocks noGrp="1"/>
          </p:cNvSpPr>
          <p:nvPr>
            <p:ph type="body" idx="1"/>
          </p:nvPr>
        </p:nvSpPr>
        <p:spPr/>
        <p:txBody>
          <a:bodyPr/>
          <a:lstStyle/>
          <a:p>
            <a:r>
              <a:rPr lang="en-GB" sz="1200" kern="1200" dirty="0">
                <a:solidFill>
                  <a:schemeClr val="tx1"/>
                </a:solidFill>
                <a:effectLst/>
                <a:latin typeface="+mn-lt"/>
                <a:ea typeface="+mn-ea"/>
                <a:cs typeface="+mn-cs"/>
              </a:rPr>
              <a:t>If you are not sure, ask them. Let them tell you what they see, hear, and feel. </a:t>
            </a:r>
            <a:endParaRPr lang="en-US" dirty="0"/>
          </a:p>
        </p:txBody>
      </p:sp>
      <p:sp>
        <p:nvSpPr>
          <p:cNvPr id="4" name="Slide Number Placeholder 3">
            <a:extLst>
              <a:ext uri="{FF2B5EF4-FFF2-40B4-BE49-F238E27FC236}">
                <a16:creationId xmlns:a16="http://schemas.microsoft.com/office/drawing/2014/main" id="{DF84DCE2-7BC3-F721-26D3-94BB4B731EF1}"/>
              </a:ext>
            </a:extLst>
          </p:cNvPr>
          <p:cNvSpPr>
            <a:spLocks noGrp="1"/>
          </p:cNvSpPr>
          <p:nvPr>
            <p:ph type="sldNum" sz="quarter" idx="5"/>
          </p:nvPr>
        </p:nvSpPr>
        <p:spPr/>
        <p:txBody>
          <a:bodyPr/>
          <a:lstStyle/>
          <a:p>
            <a:fld id="{CD172CA8-85E2-9743-98BC-C0452C2DCA4E}" type="slidenum">
              <a:rPr lang="en-US" smtClean="0"/>
              <a:t>17</a:t>
            </a:fld>
            <a:endParaRPr lang="en-US"/>
          </a:p>
        </p:txBody>
      </p:sp>
    </p:spTree>
    <p:extLst>
      <p:ext uri="{BB962C8B-B14F-4D97-AF65-F5344CB8AC3E}">
        <p14:creationId xmlns:p14="http://schemas.microsoft.com/office/powerpoint/2010/main" val="225832797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8571171-CD98-0A75-8D60-3EEDBD374E53}"/>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43B91B7C-8893-A37E-6E75-C97790036296}"/>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BA2B0323-561E-E2BC-BAF1-E92C66C425E6}"/>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9ED07B51-6C40-67DA-5C1F-6B86479D76C5}"/>
              </a:ext>
            </a:extLst>
          </p:cNvPr>
          <p:cNvSpPr>
            <a:spLocks noGrp="1"/>
          </p:cNvSpPr>
          <p:nvPr>
            <p:ph type="sldNum" sz="quarter" idx="5"/>
          </p:nvPr>
        </p:nvSpPr>
        <p:spPr/>
        <p:txBody>
          <a:bodyPr/>
          <a:lstStyle/>
          <a:p>
            <a:fld id="{CD172CA8-85E2-9743-98BC-C0452C2DCA4E}" type="slidenum">
              <a:rPr lang="en-US" smtClean="0"/>
              <a:t>18</a:t>
            </a:fld>
            <a:endParaRPr lang="en-US"/>
          </a:p>
        </p:txBody>
      </p:sp>
    </p:spTree>
    <p:extLst>
      <p:ext uri="{BB962C8B-B14F-4D97-AF65-F5344CB8AC3E}">
        <p14:creationId xmlns:p14="http://schemas.microsoft.com/office/powerpoint/2010/main" val="94419869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344801A-6E0F-D46C-DB3A-0B39DC02CB0F}"/>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8CD82587-3F6B-7976-3C24-958F2D238C76}"/>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3549729F-A7AA-6F97-1304-343AAD77B297}"/>
              </a:ext>
            </a:extLst>
          </p:cNvPr>
          <p:cNvSpPr>
            <a:spLocks noGrp="1"/>
          </p:cNvSpPr>
          <p:nvPr>
            <p:ph type="body" idx="1"/>
          </p:nvPr>
        </p:nvSpPr>
        <p:spPr/>
        <p:txBody>
          <a:bodyPr/>
          <a:lstStyle/>
          <a:p>
            <a:r>
              <a:rPr lang="en-US" sz="1200" kern="1200" dirty="0">
                <a:solidFill>
                  <a:schemeClr val="tx1"/>
                </a:solidFill>
                <a:effectLst/>
                <a:latin typeface="+mn-lt"/>
                <a:ea typeface="+mn-ea"/>
                <a:cs typeface="+mn-cs"/>
              </a:rPr>
              <a:t> </a:t>
            </a:r>
            <a:endParaRPr lang="en-US" dirty="0"/>
          </a:p>
        </p:txBody>
      </p:sp>
      <p:sp>
        <p:nvSpPr>
          <p:cNvPr id="4" name="Slide Number Placeholder 3">
            <a:extLst>
              <a:ext uri="{FF2B5EF4-FFF2-40B4-BE49-F238E27FC236}">
                <a16:creationId xmlns:a16="http://schemas.microsoft.com/office/drawing/2014/main" id="{225743FE-95AC-374A-CD6C-2024476F1685}"/>
              </a:ext>
            </a:extLst>
          </p:cNvPr>
          <p:cNvSpPr>
            <a:spLocks noGrp="1"/>
          </p:cNvSpPr>
          <p:nvPr>
            <p:ph type="sldNum" sz="quarter" idx="5"/>
          </p:nvPr>
        </p:nvSpPr>
        <p:spPr/>
        <p:txBody>
          <a:bodyPr/>
          <a:lstStyle/>
          <a:p>
            <a:fld id="{CD172CA8-85E2-9743-98BC-C0452C2DCA4E}" type="slidenum">
              <a:rPr lang="en-US" smtClean="0"/>
              <a:t>19</a:t>
            </a:fld>
            <a:endParaRPr lang="en-US"/>
          </a:p>
        </p:txBody>
      </p:sp>
    </p:spTree>
    <p:extLst>
      <p:ext uri="{BB962C8B-B14F-4D97-AF65-F5344CB8AC3E}">
        <p14:creationId xmlns:p14="http://schemas.microsoft.com/office/powerpoint/2010/main" val="215348253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1A3E53F-24EB-A9D5-2B27-E58628439BBC}"/>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F521ED62-0958-32AA-C365-4980BE363E87}"/>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07E1D60A-6E7D-475A-789F-3D7919772EFD}"/>
              </a:ext>
            </a:extLst>
          </p:cNvPr>
          <p:cNvSpPr>
            <a:spLocks noGrp="1"/>
          </p:cNvSpPr>
          <p:nvPr>
            <p:ph type="body" idx="1"/>
          </p:nvPr>
        </p:nvSpPr>
        <p:spPr/>
        <p:txBody>
          <a:bodyPr/>
          <a:lstStyle/>
          <a:p>
            <a:r>
              <a:rPr lang="en-US" sz="1200" kern="1200" dirty="0">
                <a:solidFill>
                  <a:schemeClr val="tx1"/>
                </a:solidFill>
                <a:effectLst/>
                <a:latin typeface="+mn-lt"/>
                <a:ea typeface="+mn-ea"/>
                <a:cs typeface="+mn-cs"/>
              </a:rPr>
              <a:t>In Bible times, they did not have old-age insurance or pensions or any type of government social security as many countries do now. But we still need to see that our elderly relatives have comfort and joy in their old age. In the United States recently, there was a news story of an old man who lived alone. He died, and he was not even found for a whole year! </a:t>
            </a:r>
            <a:endParaRPr lang="en-US" dirty="0"/>
          </a:p>
        </p:txBody>
      </p:sp>
      <p:sp>
        <p:nvSpPr>
          <p:cNvPr id="4" name="Slide Number Placeholder 3">
            <a:extLst>
              <a:ext uri="{FF2B5EF4-FFF2-40B4-BE49-F238E27FC236}">
                <a16:creationId xmlns:a16="http://schemas.microsoft.com/office/drawing/2014/main" id="{A7398F1E-8C47-DD3A-9368-AF99F1BCF8D4}"/>
              </a:ext>
            </a:extLst>
          </p:cNvPr>
          <p:cNvSpPr>
            <a:spLocks noGrp="1"/>
          </p:cNvSpPr>
          <p:nvPr>
            <p:ph type="sldNum" sz="quarter" idx="5"/>
          </p:nvPr>
        </p:nvSpPr>
        <p:spPr/>
        <p:txBody>
          <a:bodyPr/>
          <a:lstStyle/>
          <a:p>
            <a:fld id="{CD172CA8-85E2-9743-98BC-C0452C2DCA4E}" type="slidenum">
              <a:rPr lang="en-US" smtClean="0"/>
              <a:t>20</a:t>
            </a:fld>
            <a:endParaRPr lang="en-US"/>
          </a:p>
        </p:txBody>
      </p:sp>
    </p:spTree>
    <p:extLst>
      <p:ext uri="{BB962C8B-B14F-4D97-AF65-F5344CB8AC3E}">
        <p14:creationId xmlns:p14="http://schemas.microsoft.com/office/powerpoint/2010/main" val="137162164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When you think of this text, what does it mean to you? “Honor your father and your mother.”</a:t>
            </a:r>
          </a:p>
          <a:p>
            <a:endParaRPr lang="en-US" dirty="0"/>
          </a:p>
        </p:txBody>
      </p:sp>
      <p:sp>
        <p:nvSpPr>
          <p:cNvPr id="4" name="Slide Number Placeholder 3"/>
          <p:cNvSpPr>
            <a:spLocks noGrp="1"/>
          </p:cNvSpPr>
          <p:nvPr>
            <p:ph type="sldNum" sz="quarter" idx="5"/>
          </p:nvPr>
        </p:nvSpPr>
        <p:spPr/>
        <p:txBody>
          <a:bodyPr/>
          <a:lstStyle/>
          <a:p>
            <a:fld id="{CD172CA8-85E2-9743-98BC-C0452C2DCA4E}" type="slidenum">
              <a:rPr lang="en-US" smtClean="0"/>
              <a:t>3</a:t>
            </a:fld>
            <a:endParaRPr lang="en-US"/>
          </a:p>
        </p:txBody>
      </p:sp>
    </p:spTree>
    <p:extLst>
      <p:ext uri="{BB962C8B-B14F-4D97-AF65-F5344CB8AC3E}">
        <p14:creationId xmlns:p14="http://schemas.microsoft.com/office/powerpoint/2010/main" val="180312705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kern="1200" dirty="0">
                <a:solidFill>
                  <a:schemeClr val="tx1"/>
                </a:solidFill>
                <a:effectLst/>
                <a:latin typeface="+mn-lt"/>
                <a:ea typeface="+mn-ea"/>
                <a:cs typeface="+mn-cs"/>
              </a:rPr>
              <a:t>Whether abuse of the elderly is from greed—we think we can get their money—or it is because of anger, retaliation, or just plain-old sin, it hurts everyone. Conversely, treating the elderly well, whether they are parents, others in our care, or church members, we are all blessed. And that is what God wants for us.</a:t>
            </a:r>
            <a:r>
              <a:rPr lang="en-US" dirty="0">
                <a:effectLst/>
              </a:rPr>
              <a:t> </a:t>
            </a:r>
            <a:endParaRPr lang="en-US" dirty="0"/>
          </a:p>
        </p:txBody>
      </p:sp>
      <p:sp>
        <p:nvSpPr>
          <p:cNvPr id="4" name="Slide Number Placeholder 3"/>
          <p:cNvSpPr>
            <a:spLocks noGrp="1"/>
          </p:cNvSpPr>
          <p:nvPr>
            <p:ph type="sldNum" sz="quarter" idx="5"/>
          </p:nvPr>
        </p:nvSpPr>
        <p:spPr/>
        <p:txBody>
          <a:bodyPr/>
          <a:lstStyle/>
          <a:p>
            <a:fld id="{CD172CA8-85E2-9743-98BC-C0452C2DCA4E}" type="slidenum">
              <a:rPr lang="en-US" smtClean="0"/>
              <a:t>21</a:t>
            </a:fld>
            <a:endParaRPr lang="en-US"/>
          </a:p>
        </p:txBody>
      </p:sp>
    </p:spTree>
    <p:extLst>
      <p:ext uri="{BB962C8B-B14F-4D97-AF65-F5344CB8AC3E}">
        <p14:creationId xmlns:p14="http://schemas.microsoft.com/office/powerpoint/2010/main" val="208639868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85C2048-3242-1558-EDFF-3C4287B7CA9E}"/>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7A82751E-5DBE-55F9-808B-6B0C1D6E0CD8}"/>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76FF2F78-A9A6-3B23-B1B4-FFB5BA1A6E65}"/>
              </a:ext>
            </a:extLst>
          </p:cNvPr>
          <p:cNvSpPr>
            <a:spLocks noGrp="1"/>
          </p:cNvSpPr>
          <p:nvPr>
            <p:ph type="body" idx="1"/>
          </p:nvPr>
        </p:nvSpPr>
        <p:spPr/>
        <p:txBody>
          <a:bodyPr/>
          <a:lstStyle/>
          <a:p>
            <a:r>
              <a:rPr lang="en-US" sz="1200" kern="1200" dirty="0">
                <a:solidFill>
                  <a:schemeClr val="tx1"/>
                </a:solidFill>
                <a:effectLst/>
                <a:latin typeface="+mn-lt"/>
                <a:ea typeface="+mn-ea"/>
                <a:cs typeface="+mn-cs"/>
              </a:rPr>
              <a:t>Even today, He tells us to stop the abuse of the elderly. </a:t>
            </a:r>
            <a:r>
              <a:rPr lang="en-GB" sz="1200" kern="1200" dirty="0">
                <a:solidFill>
                  <a:schemeClr val="tx1"/>
                </a:solidFill>
                <a:effectLst/>
                <a:latin typeface="+mn-lt"/>
                <a:ea typeface="+mn-ea"/>
                <a:cs typeface="+mn-cs"/>
              </a:rPr>
              <a:t>Regard (treat with </a:t>
            </a:r>
            <a:r>
              <a:rPr lang="en-GB" sz="1200" kern="1200" dirty="0" err="1">
                <a:solidFill>
                  <a:schemeClr val="tx1"/>
                </a:solidFill>
                <a:effectLst/>
                <a:latin typeface="+mn-lt"/>
                <a:ea typeface="+mn-ea"/>
                <a:cs typeface="+mn-cs"/>
              </a:rPr>
              <a:t>honor</a:t>
            </a:r>
            <a:r>
              <a:rPr lang="en-GB" sz="1200" kern="1200" dirty="0">
                <a:solidFill>
                  <a:schemeClr val="tx1"/>
                </a:solidFill>
                <a:effectLst/>
                <a:latin typeface="+mn-lt"/>
                <a:ea typeface="+mn-ea"/>
                <a:cs typeface="+mn-cs"/>
              </a:rPr>
              <a:t>, due obedience, and courtesy) your father and mother, that your days may be long in the land the Lord your God gives you (Exodus 20:12, AMPC). Then we can do as it says in Psalm 148:12, 13.</a:t>
            </a:r>
            <a:r>
              <a:rPr lang="en-US" dirty="0">
                <a:effectLst/>
              </a:rPr>
              <a:t> </a:t>
            </a:r>
            <a:endParaRPr lang="en-US" dirty="0"/>
          </a:p>
        </p:txBody>
      </p:sp>
      <p:sp>
        <p:nvSpPr>
          <p:cNvPr id="4" name="Slide Number Placeholder 3">
            <a:extLst>
              <a:ext uri="{FF2B5EF4-FFF2-40B4-BE49-F238E27FC236}">
                <a16:creationId xmlns:a16="http://schemas.microsoft.com/office/drawing/2014/main" id="{ACD5A4FF-8F45-6781-94B3-1423F3C7FF97}"/>
              </a:ext>
            </a:extLst>
          </p:cNvPr>
          <p:cNvSpPr>
            <a:spLocks noGrp="1"/>
          </p:cNvSpPr>
          <p:nvPr>
            <p:ph type="sldNum" sz="quarter" idx="5"/>
          </p:nvPr>
        </p:nvSpPr>
        <p:spPr/>
        <p:txBody>
          <a:bodyPr/>
          <a:lstStyle/>
          <a:p>
            <a:fld id="{CD172CA8-85E2-9743-98BC-C0452C2DCA4E}" type="slidenum">
              <a:rPr lang="en-US" smtClean="0"/>
              <a:t>22</a:t>
            </a:fld>
            <a:endParaRPr lang="en-US"/>
          </a:p>
        </p:txBody>
      </p:sp>
    </p:spTree>
    <p:extLst>
      <p:ext uri="{BB962C8B-B14F-4D97-AF65-F5344CB8AC3E}">
        <p14:creationId xmlns:p14="http://schemas.microsoft.com/office/powerpoint/2010/main" val="37639955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A91CE1E-0958-27DC-E1F4-BD0501EE29C6}"/>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2BA9219D-4251-B9C0-2BC4-EEDBD2D6D724}"/>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48583648-7B7E-88F8-ED8C-2258DD073999}"/>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In the last days of earth’s history, the culmination of time, the young and the elderly should work together. as we read in Joel 2:28 and 29, NIV.</a:t>
            </a:r>
          </a:p>
          <a:p>
            <a:endParaRPr lang="en-US" dirty="0"/>
          </a:p>
        </p:txBody>
      </p:sp>
      <p:sp>
        <p:nvSpPr>
          <p:cNvPr id="4" name="Slide Number Placeholder 3">
            <a:extLst>
              <a:ext uri="{FF2B5EF4-FFF2-40B4-BE49-F238E27FC236}">
                <a16:creationId xmlns:a16="http://schemas.microsoft.com/office/drawing/2014/main" id="{739BE04C-C16D-63F4-CEE7-5759E43FC5BD}"/>
              </a:ext>
            </a:extLst>
          </p:cNvPr>
          <p:cNvSpPr>
            <a:spLocks noGrp="1"/>
          </p:cNvSpPr>
          <p:nvPr>
            <p:ph type="sldNum" sz="quarter" idx="5"/>
          </p:nvPr>
        </p:nvSpPr>
        <p:spPr/>
        <p:txBody>
          <a:bodyPr/>
          <a:lstStyle/>
          <a:p>
            <a:fld id="{CD172CA8-85E2-9743-98BC-C0452C2DCA4E}" type="slidenum">
              <a:rPr lang="en-US" smtClean="0"/>
              <a:t>23</a:t>
            </a:fld>
            <a:endParaRPr lang="en-US"/>
          </a:p>
        </p:txBody>
      </p:sp>
    </p:spTree>
    <p:extLst>
      <p:ext uri="{BB962C8B-B14F-4D97-AF65-F5344CB8AC3E}">
        <p14:creationId xmlns:p14="http://schemas.microsoft.com/office/powerpoint/2010/main" val="295499364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Over the years on Abuse Prevention Emphasis day we have shared information on child abuse, spousal abuse, caring for those who have been abused, and protecting the abused. On this day, however, we would like to focus on a different type of abuse—one that is a growing problem. And that is the problem of abuse of the elderly.</a:t>
            </a:r>
          </a:p>
          <a:p>
            <a:endParaRPr lang="en-US" dirty="0"/>
          </a:p>
        </p:txBody>
      </p:sp>
      <p:sp>
        <p:nvSpPr>
          <p:cNvPr id="4" name="Slide Number Placeholder 3"/>
          <p:cNvSpPr>
            <a:spLocks noGrp="1"/>
          </p:cNvSpPr>
          <p:nvPr>
            <p:ph type="sldNum" sz="quarter" idx="5"/>
          </p:nvPr>
        </p:nvSpPr>
        <p:spPr/>
        <p:txBody>
          <a:bodyPr/>
          <a:lstStyle/>
          <a:p>
            <a:fld id="{CD172CA8-85E2-9743-98BC-C0452C2DCA4E}" type="slidenum">
              <a:rPr lang="en-US" smtClean="0"/>
              <a:t>4</a:t>
            </a:fld>
            <a:endParaRPr lang="en-US"/>
          </a:p>
        </p:txBody>
      </p:sp>
    </p:spTree>
    <p:extLst>
      <p:ext uri="{BB962C8B-B14F-4D97-AF65-F5344CB8AC3E}">
        <p14:creationId xmlns:p14="http://schemas.microsoft.com/office/powerpoint/2010/main" val="13397556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EC40D4C-FAF3-387D-39AF-16FA34BCD8D2}"/>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341E7D4D-DCCF-7F41-FD23-E1D305DFB6FE}"/>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78326CD0-09F1-38E5-76A2-2347DDBEEC33}"/>
              </a:ext>
            </a:extLst>
          </p:cNvPr>
          <p:cNvSpPr>
            <a:spLocks noGrp="1"/>
          </p:cNvSpPr>
          <p:nvPr>
            <p:ph type="body" idx="1"/>
          </p:nvPr>
        </p:nvSpPr>
        <p:spPr/>
        <p:txBody>
          <a:bodyPr/>
          <a:lstStyle/>
          <a:p>
            <a:r>
              <a:rPr lang="en-US" sz="1200" kern="1200" dirty="0">
                <a:solidFill>
                  <a:schemeClr val="tx1"/>
                </a:solidFill>
                <a:effectLst/>
                <a:latin typeface="+mn-lt"/>
                <a:ea typeface="+mn-ea"/>
                <a:cs typeface="+mn-cs"/>
              </a:rPr>
              <a:t>I would like for you to keep our opening verse in mind. There is also one more verse we need to read before we discuss this topic some more. Turn with me to Proverbs 23:22. </a:t>
            </a:r>
            <a:endParaRPr lang="en-US" dirty="0"/>
          </a:p>
        </p:txBody>
      </p:sp>
      <p:sp>
        <p:nvSpPr>
          <p:cNvPr id="4" name="Slide Number Placeholder 3">
            <a:extLst>
              <a:ext uri="{FF2B5EF4-FFF2-40B4-BE49-F238E27FC236}">
                <a16:creationId xmlns:a16="http://schemas.microsoft.com/office/drawing/2014/main" id="{6394D7CA-7F4B-F182-F68D-CE75C9980113}"/>
              </a:ext>
            </a:extLst>
          </p:cNvPr>
          <p:cNvSpPr>
            <a:spLocks noGrp="1"/>
          </p:cNvSpPr>
          <p:nvPr>
            <p:ph type="sldNum" sz="quarter" idx="5"/>
          </p:nvPr>
        </p:nvSpPr>
        <p:spPr/>
        <p:txBody>
          <a:bodyPr/>
          <a:lstStyle/>
          <a:p>
            <a:fld id="{CD172CA8-85E2-9743-98BC-C0452C2DCA4E}" type="slidenum">
              <a:rPr lang="en-US" smtClean="0"/>
              <a:t>5</a:t>
            </a:fld>
            <a:endParaRPr lang="en-US"/>
          </a:p>
        </p:txBody>
      </p:sp>
    </p:spTree>
    <p:extLst>
      <p:ext uri="{BB962C8B-B14F-4D97-AF65-F5344CB8AC3E}">
        <p14:creationId xmlns:p14="http://schemas.microsoft.com/office/powerpoint/2010/main" val="260255377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531179E-3B6A-7223-2DC7-C44513DFB0BA}"/>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A4974AB6-99C4-DE4F-DDC9-EF2AFE813FC8}"/>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37E5EA5C-5A08-5B82-F1E1-4D7F56AF0592}"/>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Financial abuse is probably the most common form of abuse of the elderly. And just as the young man in Mark’s story abused his parents in the name of religion, today religious people sometimes abuse their parents—sometimes intentionally, sometimes without thought.</a:t>
            </a:r>
          </a:p>
          <a:p>
            <a:endParaRPr lang="en-US" dirty="0"/>
          </a:p>
        </p:txBody>
      </p:sp>
      <p:sp>
        <p:nvSpPr>
          <p:cNvPr id="4" name="Slide Number Placeholder 3">
            <a:extLst>
              <a:ext uri="{FF2B5EF4-FFF2-40B4-BE49-F238E27FC236}">
                <a16:creationId xmlns:a16="http://schemas.microsoft.com/office/drawing/2014/main" id="{D39399E5-E7A9-7843-D972-1DD9200319FB}"/>
              </a:ext>
            </a:extLst>
          </p:cNvPr>
          <p:cNvSpPr>
            <a:spLocks noGrp="1"/>
          </p:cNvSpPr>
          <p:nvPr>
            <p:ph type="sldNum" sz="quarter" idx="5"/>
          </p:nvPr>
        </p:nvSpPr>
        <p:spPr/>
        <p:txBody>
          <a:bodyPr/>
          <a:lstStyle/>
          <a:p>
            <a:fld id="{CD172CA8-85E2-9743-98BC-C0452C2DCA4E}" type="slidenum">
              <a:rPr lang="en-US" smtClean="0"/>
              <a:t>6</a:t>
            </a:fld>
            <a:endParaRPr lang="en-US"/>
          </a:p>
        </p:txBody>
      </p:sp>
    </p:spTree>
    <p:extLst>
      <p:ext uri="{BB962C8B-B14F-4D97-AF65-F5344CB8AC3E}">
        <p14:creationId xmlns:p14="http://schemas.microsoft.com/office/powerpoint/2010/main" val="3537815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2DD0737-0D34-3537-6772-BFEAF48D0D5E}"/>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EE04726B-9359-8ECE-D67E-4BAAB2CFADD6}"/>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D5575ADF-6C5B-6922-2DCF-ECC09ADE83FB}"/>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C424BF04-82C7-D00F-DD17-CA9EA17BA100}"/>
              </a:ext>
            </a:extLst>
          </p:cNvPr>
          <p:cNvSpPr>
            <a:spLocks noGrp="1"/>
          </p:cNvSpPr>
          <p:nvPr>
            <p:ph type="sldNum" sz="quarter" idx="5"/>
          </p:nvPr>
        </p:nvSpPr>
        <p:spPr/>
        <p:txBody>
          <a:bodyPr/>
          <a:lstStyle/>
          <a:p>
            <a:fld id="{CD172CA8-85E2-9743-98BC-C0452C2DCA4E}" type="slidenum">
              <a:rPr lang="en-US" smtClean="0"/>
              <a:t>7</a:t>
            </a:fld>
            <a:endParaRPr lang="en-US"/>
          </a:p>
        </p:txBody>
      </p:sp>
    </p:spTree>
    <p:extLst>
      <p:ext uri="{BB962C8B-B14F-4D97-AF65-F5344CB8AC3E}">
        <p14:creationId xmlns:p14="http://schemas.microsoft.com/office/powerpoint/2010/main" val="144776591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14B9D30-A055-9261-947E-02B987B4C885}"/>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99A1F154-FC46-5672-41FB-91ADFB639EAB}"/>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A41F60BC-3A89-3CE2-2C3B-696F75AEFA5F}"/>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7A86D714-CE2D-3FF1-8CE5-9D870F3CD5AF}"/>
              </a:ext>
            </a:extLst>
          </p:cNvPr>
          <p:cNvSpPr>
            <a:spLocks noGrp="1"/>
          </p:cNvSpPr>
          <p:nvPr>
            <p:ph type="sldNum" sz="quarter" idx="5"/>
          </p:nvPr>
        </p:nvSpPr>
        <p:spPr/>
        <p:txBody>
          <a:bodyPr/>
          <a:lstStyle/>
          <a:p>
            <a:fld id="{CD172CA8-85E2-9743-98BC-C0452C2DCA4E}" type="slidenum">
              <a:rPr lang="en-US" smtClean="0"/>
              <a:t>8</a:t>
            </a:fld>
            <a:endParaRPr lang="en-US"/>
          </a:p>
        </p:txBody>
      </p:sp>
    </p:spTree>
    <p:extLst>
      <p:ext uri="{BB962C8B-B14F-4D97-AF65-F5344CB8AC3E}">
        <p14:creationId xmlns:p14="http://schemas.microsoft.com/office/powerpoint/2010/main" val="428811207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83A00EE-74B8-F504-3A74-123FD7695201}"/>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58D0068B-6E42-5FF1-5BF8-F2F44FC389E9}"/>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617C6C07-2FF5-C747-275F-89B2DB1828E3}"/>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If children deserve to die who curse their parents as in the scriptures Jesus quoted in verse 10 (Exodus 21:17 and Leviticus 20:9), how much more those that starve them, ignore them, or abuse them in any other manner.</a:t>
            </a:r>
          </a:p>
          <a:p>
            <a:endParaRPr lang="en-US" dirty="0"/>
          </a:p>
        </p:txBody>
      </p:sp>
      <p:sp>
        <p:nvSpPr>
          <p:cNvPr id="4" name="Slide Number Placeholder 3">
            <a:extLst>
              <a:ext uri="{FF2B5EF4-FFF2-40B4-BE49-F238E27FC236}">
                <a16:creationId xmlns:a16="http://schemas.microsoft.com/office/drawing/2014/main" id="{4C38543E-B943-66B7-B2F6-2FEA3321DA05}"/>
              </a:ext>
            </a:extLst>
          </p:cNvPr>
          <p:cNvSpPr>
            <a:spLocks noGrp="1"/>
          </p:cNvSpPr>
          <p:nvPr>
            <p:ph type="sldNum" sz="quarter" idx="5"/>
          </p:nvPr>
        </p:nvSpPr>
        <p:spPr/>
        <p:txBody>
          <a:bodyPr/>
          <a:lstStyle/>
          <a:p>
            <a:fld id="{CD172CA8-85E2-9743-98BC-C0452C2DCA4E}" type="slidenum">
              <a:rPr lang="en-US" smtClean="0"/>
              <a:t>9</a:t>
            </a:fld>
            <a:endParaRPr lang="en-US"/>
          </a:p>
        </p:txBody>
      </p:sp>
    </p:spTree>
    <p:extLst>
      <p:ext uri="{BB962C8B-B14F-4D97-AF65-F5344CB8AC3E}">
        <p14:creationId xmlns:p14="http://schemas.microsoft.com/office/powerpoint/2010/main" val="387774307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CF7939C-5FA8-A882-34F7-D7D079F0647A}"/>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536B8FCB-D87B-8C65-0587-ED31A083A19F}"/>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2778BC0A-7A42-93FF-3247-FB4B56DA9A21}"/>
              </a:ext>
            </a:extLst>
          </p:cNvPr>
          <p:cNvSpPr>
            <a:spLocks noGrp="1"/>
          </p:cNvSpPr>
          <p:nvPr>
            <p:ph type="body" idx="1"/>
          </p:nvPr>
        </p:nvSpPr>
        <p:spPr/>
        <p:txBody>
          <a:bodyPr/>
          <a:lstStyle/>
          <a:p>
            <a:r>
              <a:rPr lang="en-US" sz="1200" kern="1200" dirty="0">
                <a:solidFill>
                  <a:schemeClr val="tx1"/>
                </a:solidFill>
                <a:effectLst/>
                <a:latin typeface="+mn-lt"/>
                <a:ea typeface="+mn-ea"/>
                <a:cs typeface="+mn-cs"/>
              </a:rPr>
              <a:t>There are some cultures where the elderly are highly regarded, where they are honored and respected. Unfortunately, some of those cultural values are becoming more rare. </a:t>
            </a:r>
            <a:endParaRPr lang="en-US" dirty="0"/>
          </a:p>
        </p:txBody>
      </p:sp>
      <p:sp>
        <p:nvSpPr>
          <p:cNvPr id="4" name="Slide Number Placeholder 3">
            <a:extLst>
              <a:ext uri="{FF2B5EF4-FFF2-40B4-BE49-F238E27FC236}">
                <a16:creationId xmlns:a16="http://schemas.microsoft.com/office/drawing/2014/main" id="{AB188328-33C8-CB0A-A85E-CDF87F3C5805}"/>
              </a:ext>
            </a:extLst>
          </p:cNvPr>
          <p:cNvSpPr>
            <a:spLocks noGrp="1"/>
          </p:cNvSpPr>
          <p:nvPr>
            <p:ph type="sldNum" sz="quarter" idx="5"/>
          </p:nvPr>
        </p:nvSpPr>
        <p:spPr/>
        <p:txBody>
          <a:bodyPr/>
          <a:lstStyle/>
          <a:p>
            <a:fld id="{CD172CA8-85E2-9743-98BC-C0452C2DCA4E}" type="slidenum">
              <a:rPr lang="en-US" smtClean="0"/>
              <a:t>10</a:t>
            </a:fld>
            <a:endParaRPr lang="en-US"/>
          </a:p>
        </p:txBody>
      </p:sp>
    </p:spTree>
    <p:extLst>
      <p:ext uri="{BB962C8B-B14F-4D97-AF65-F5344CB8AC3E}">
        <p14:creationId xmlns:p14="http://schemas.microsoft.com/office/powerpoint/2010/main" val="16013612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07BC76-B972-F2A6-576C-B4EA2A7895B6}"/>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pt-BR"/>
          </a:p>
        </p:txBody>
      </p:sp>
      <p:sp>
        <p:nvSpPr>
          <p:cNvPr id="3" name="Subtitle 2">
            <a:extLst>
              <a:ext uri="{FF2B5EF4-FFF2-40B4-BE49-F238E27FC236}">
                <a16:creationId xmlns:a16="http://schemas.microsoft.com/office/drawing/2014/main" id="{5468E9E5-3E59-2CE5-3152-A1F16A0E1C98}"/>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pt-BR"/>
          </a:p>
        </p:txBody>
      </p:sp>
      <p:sp>
        <p:nvSpPr>
          <p:cNvPr id="4" name="Date Placeholder 3">
            <a:extLst>
              <a:ext uri="{FF2B5EF4-FFF2-40B4-BE49-F238E27FC236}">
                <a16:creationId xmlns:a16="http://schemas.microsoft.com/office/drawing/2014/main" id="{03C55046-9A0B-D774-C6B9-E637A39F2CD2}"/>
              </a:ext>
            </a:extLst>
          </p:cNvPr>
          <p:cNvSpPr>
            <a:spLocks noGrp="1"/>
          </p:cNvSpPr>
          <p:nvPr>
            <p:ph type="dt" sz="half" idx="10"/>
          </p:nvPr>
        </p:nvSpPr>
        <p:spPr/>
        <p:txBody>
          <a:bodyPr/>
          <a:lstStyle/>
          <a:p>
            <a:fld id="{10629ADE-8CFD-4149-873B-3F8662D8AEAA}" type="datetimeFigureOut">
              <a:rPr lang="pt-BR" smtClean="0"/>
              <a:t>16/07/2025</a:t>
            </a:fld>
            <a:endParaRPr lang="pt-BR"/>
          </a:p>
        </p:txBody>
      </p:sp>
      <p:sp>
        <p:nvSpPr>
          <p:cNvPr id="5" name="Footer Placeholder 4">
            <a:extLst>
              <a:ext uri="{FF2B5EF4-FFF2-40B4-BE49-F238E27FC236}">
                <a16:creationId xmlns:a16="http://schemas.microsoft.com/office/drawing/2014/main" id="{72188F71-DD25-EE01-6850-CEECB11B379A}"/>
              </a:ext>
            </a:extLst>
          </p:cNvPr>
          <p:cNvSpPr>
            <a:spLocks noGrp="1"/>
          </p:cNvSpPr>
          <p:nvPr>
            <p:ph type="ftr" sz="quarter" idx="11"/>
          </p:nvPr>
        </p:nvSpPr>
        <p:spPr/>
        <p:txBody>
          <a:bodyPr/>
          <a:lstStyle/>
          <a:p>
            <a:endParaRPr lang="pt-BR"/>
          </a:p>
        </p:txBody>
      </p:sp>
      <p:sp>
        <p:nvSpPr>
          <p:cNvPr id="6" name="Slide Number Placeholder 5">
            <a:extLst>
              <a:ext uri="{FF2B5EF4-FFF2-40B4-BE49-F238E27FC236}">
                <a16:creationId xmlns:a16="http://schemas.microsoft.com/office/drawing/2014/main" id="{50919CE2-749A-5BF4-2CAB-F9D9BD689DEA}"/>
              </a:ext>
            </a:extLst>
          </p:cNvPr>
          <p:cNvSpPr>
            <a:spLocks noGrp="1"/>
          </p:cNvSpPr>
          <p:nvPr>
            <p:ph type="sldNum" sz="quarter" idx="12"/>
          </p:nvPr>
        </p:nvSpPr>
        <p:spPr/>
        <p:txBody>
          <a:bodyPr/>
          <a:lstStyle/>
          <a:p>
            <a:fld id="{823ECBDF-92E9-42AC-A2BC-5761CD677A07}" type="slidenum">
              <a:rPr lang="pt-BR" smtClean="0"/>
              <a:t>‹#›</a:t>
            </a:fld>
            <a:endParaRPr lang="pt-BR"/>
          </a:p>
        </p:txBody>
      </p:sp>
    </p:spTree>
    <p:extLst>
      <p:ext uri="{BB962C8B-B14F-4D97-AF65-F5344CB8AC3E}">
        <p14:creationId xmlns:p14="http://schemas.microsoft.com/office/powerpoint/2010/main" val="278792024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C4063B-EB39-76DA-A051-D8FAC906E7A8}"/>
              </a:ext>
            </a:extLst>
          </p:cNvPr>
          <p:cNvSpPr>
            <a:spLocks noGrp="1"/>
          </p:cNvSpPr>
          <p:nvPr>
            <p:ph type="title"/>
          </p:nvPr>
        </p:nvSpPr>
        <p:spPr/>
        <p:txBody>
          <a:bodyPr/>
          <a:lstStyle/>
          <a:p>
            <a:r>
              <a:rPr lang="en-US"/>
              <a:t>Click to edit Master title style</a:t>
            </a:r>
            <a:endParaRPr lang="pt-BR"/>
          </a:p>
        </p:txBody>
      </p:sp>
      <p:sp>
        <p:nvSpPr>
          <p:cNvPr id="3" name="Vertical Text Placeholder 2">
            <a:extLst>
              <a:ext uri="{FF2B5EF4-FFF2-40B4-BE49-F238E27FC236}">
                <a16:creationId xmlns:a16="http://schemas.microsoft.com/office/drawing/2014/main" id="{DCDB1E51-8895-7952-069C-D7867E9B213F}"/>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pt-BR"/>
          </a:p>
        </p:txBody>
      </p:sp>
      <p:sp>
        <p:nvSpPr>
          <p:cNvPr id="4" name="Date Placeholder 3">
            <a:extLst>
              <a:ext uri="{FF2B5EF4-FFF2-40B4-BE49-F238E27FC236}">
                <a16:creationId xmlns:a16="http://schemas.microsoft.com/office/drawing/2014/main" id="{E8BF3769-856D-F0B3-BF0A-15A23EF159F6}"/>
              </a:ext>
            </a:extLst>
          </p:cNvPr>
          <p:cNvSpPr>
            <a:spLocks noGrp="1"/>
          </p:cNvSpPr>
          <p:nvPr>
            <p:ph type="dt" sz="half" idx="10"/>
          </p:nvPr>
        </p:nvSpPr>
        <p:spPr/>
        <p:txBody>
          <a:bodyPr/>
          <a:lstStyle/>
          <a:p>
            <a:fld id="{10629ADE-8CFD-4149-873B-3F8662D8AEAA}" type="datetimeFigureOut">
              <a:rPr lang="pt-BR" smtClean="0"/>
              <a:t>16/07/2025</a:t>
            </a:fld>
            <a:endParaRPr lang="pt-BR"/>
          </a:p>
        </p:txBody>
      </p:sp>
      <p:sp>
        <p:nvSpPr>
          <p:cNvPr id="5" name="Footer Placeholder 4">
            <a:extLst>
              <a:ext uri="{FF2B5EF4-FFF2-40B4-BE49-F238E27FC236}">
                <a16:creationId xmlns:a16="http://schemas.microsoft.com/office/drawing/2014/main" id="{1C26EBE0-15FD-C626-31D6-058E070C6F84}"/>
              </a:ext>
            </a:extLst>
          </p:cNvPr>
          <p:cNvSpPr>
            <a:spLocks noGrp="1"/>
          </p:cNvSpPr>
          <p:nvPr>
            <p:ph type="ftr" sz="quarter" idx="11"/>
          </p:nvPr>
        </p:nvSpPr>
        <p:spPr/>
        <p:txBody>
          <a:bodyPr/>
          <a:lstStyle/>
          <a:p>
            <a:endParaRPr lang="pt-BR"/>
          </a:p>
        </p:txBody>
      </p:sp>
      <p:sp>
        <p:nvSpPr>
          <p:cNvPr id="6" name="Slide Number Placeholder 5">
            <a:extLst>
              <a:ext uri="{FF2B5EF4-FFF2-40B4-BE49-F238E27FC236}">
                <a16:creationId xmlns:a16="http://schemas.microsoft.com/office/drawing/2014/main" id="{437EACBD-467D-FBF8-B2C5-D1CE5434D6BE}"/>
              </a:ext>
            </a:extLst>
          </p:cNvPr>
          <p:cNvSpPr>
            <a:spLocks noGrp="1"/>
          </p:cNvSpPr>
          <p:nvPr>
            <p:ph type="sldNum" sz="quarter" idx="12"/>
          </p:nvPr>
        </p:nvSpPr>
        <p:spPr/>
        <p:txBody>
          <a:bodyPr/>
          <a:lstStyle/>
          <a:p>
            <a:fld id="{823ECBDF-92E9-42AC-A2BC-5761CD677A07}" type="slidenum">
              <a:rPr lang="pt-BR" smtClean="0"/>
              <a:t>‹#›</a:t>
            </a:fld>
            <a:endParaRPr lang="pt-BR"/>
          </a:p>
        </p:txBody>
      </p:sp>
    </p:spTree>
    <p:extLst>
      <p:ext uri="{BB962C8B-B14F-4D97-AF65-F5344CB8AC3E}">
        <p14:creationId xmlns:p14="http://schemas.microsoft.com/office/powerpoint/2010/main" val="74161167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8384DB61-4D2B-68CF-742E-5A2105D9B94F}"/>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pt-BR"/>
          </a:p>
        </p:txBody>
      </p:sp>
      <p:sp>
        <p:nvSpPr>
          <p:cNvPr id="3" name="Vertical Text Placeholder 2">
            <a:extLst>
              <a:ext uri="{FF2B5EF4-FFF2-40B4-BE49-F238E27FC236}">
                <a16:creationId xmlns:a16="http://schemas.microsoft.com/office/drawing/2014/main" id="{BB04C7BC-EC4F-357D-939C-4A83A618DB4A}"/>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pt-BR"/>
          </a:p>
        </p:txBody>
      </p:sp>
      <p:sp>
        <p:nvSpPr>
          <p:cNvPr id="4" name="Date Placeholder 3">
            <a:extLst>
              <a:ext uri="{FF2B5EF4-FFF2-40B4-BE49-F238E27FC236}">
                <a16:creationId xmlns:a16="http://schemas.microsoft.com/office/drawing/2014/main" id="{C72032C4-7D52-32CD-51D7-5C3BD443D290}"/>
              </a:ext>
            </a:extLst>
          </p:cNvPr>
          <p:cNvSpPr>
            <a:spLocks noGrp="1"/>
          </p:cNvSpPr>
          <p:nvPr>
            <p:ph type="dt" sz="half" idx="10"/>
          </p:nvPr>
        </p:nvSpPr>
        <p:spPr/>
        <p:txBody>
          <a:bodyPr/>
          <a:lstStyle/>
          <a:p>
            <a:fld id="{10629ADE-8CFD-4149-873B-3F8662D8AEAA}" type="datetimeFigureOut">
              <a:rPr lang="pt-BR" smtClean="0"/>
              <a:t>16/07/2025</a:t>
            </a:fld>
            <a:endParaRPr lang="pt-BR"/>
          </a:p>
        </p:txBody>
      </p:sp>
      <p:sp>
        <p:nvSpPr>
          <p:cNvPr id="5" name="Footer Placeholder 4">
            <a:extLst>
              <a:ext uri="{FF2B5EF4-FFF2-40B4-BE49-F238E27FC236}">
                <a16:creationId xmlns:a16="http://schemas.microsoft.com/office/drawing/2014/main" id="{59C1571C-4BA8-67BD-6E9C-DA74F3E173F6}"/>
              </a:ext>
            </a:extLst>
          </p:cNvPr>
          <p:cNvSpPr>
            <a:spLocks noGrp="1"/>
          </p:cNvSpPr>
          <p:nvPr>
            <p:ph type="ftr" sz="quarter" idx="11"/>
          </p:nvPr>
        </p:nvSpPr>
        <p:spPr/>
        <p:txBody>
          <a:bodyPr/>
          <a:lstStyle/>
          <a:p>
            <a:endParaRPr lang="pt-BR"/>
          </a:p>
        </p:txBody>
      </p:sp>
      <p:sp>
        <p:nvSpPr>
          <p:cNvPr id="6" name="Slide Number Placeholder 5">
            <a:extLst>
              <a:ext uri="{FF2B5EF4-FFF2-40B4-BE49-F238E27FC236}">
                <a16:creationId xmlns:a16="http://schemas.microsoft.com/office/drawing/2014/main" id="{33083481-9B41-1C55-288F-43E0117E49D3}"/>
              </a:ext>
            </a:extLst>
          </p:cNvPr>
          <p:cNvSpPr>
            <a:spLocks noGrp="1"/>
          </p:cNvSpPr>
          <p:nvPr>
            <p:ph type="sldNum" sz="quarter" idx="12"/>
          </p:nvPr>
        </p:nvSpPr>
        <p:spPr/>
        <p:txBody>
          <a:bodyPr/>
          <a:lstStyle/>
          <a:p>
            <a:fld id="{823ECBDF-92E9-42AC-A2BC-5761CD677A07}" type="slidenum">
              <a:rPr lang="pt-BR" smtClean="0"/>
              <a:t>‹#›</a:t>
            </a:fld>
            <a:endParaRPr lang="pt-BR"/>
          </a:p>
        </p:txBody>
      </p:sp>
    </p:spTree>
    <p:extLst>
      <p:ext uri="{BB962C8B-B14F-4D97-AF65-F5344CB8AC3E}">
        <p14:creationId xmlns:p14="http://schemas.microsoft.com/office/powerpoint/2010/main" val="86608042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3EA3A22-CFF4-4FD7-0D01-6EE68517A311}"/>
              </a:ext>
            </a:extLst>
          </p:cNvPr>
          <p:cNvSpPr>
            <a:spLocks noGrp="1"/>
          </p:cNvSpPr>
          <p:nvPr>
            <p:ph type="title"/>
          </p:nvPr>
        </p:nvSpPr>
        <p:spPr/>
        <p:txBody>
          <a:bodyPr/>
          <a:lstStyle/>
          <a:p>
            <a:r>
              <a:rPr lang="en-US"/>
              <a:t>Click to edit Master title style</a:t>
            </a:r>
            <a:endParaRPr lang="pt-BR"/>
          </a:p>
        </p:txBody>
      </p:sp>
      <p:sp>
        <p:nvSpPr>
          <p:cNvPr id="3" name="Content Placeholder 2">
            <a:extLst>
              <a:ext uri="{FF2B5EF4-FFF2-40B4-BE49-F238E27FC236}">
                <a16:creationId xmlns:a16="http://schemas.microsoft.com/office/drawing/2014/main" id="{BBFB49A3-DFA0-9882-CD99-538989B73BB4}"/>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pt-BR"/>
          </a:p>
        </p:txBody>
      </p:sp>
      <p:sp>
        <p:nvSpPr>
          <p:cNvPr id="4" name="Date Placeholder 3">
            <a:extLst>
              <a:ext uri="{FF2B5EF4-FFF2-40B4-BE49-F238E27FC236}">
                <a16:creationId xmlns:a16="http://schemas.microsoft.com/office/drawing/2014/main" id="{2D8EB6CB-FDB0-56FF-A250-1015EC61942E}"/>
              </a:ext>
            </a:extLst>
          </p:cNvPr>
          <p:cNvSpPr>
            <a:spLocks noGrp="1"/>
          </p:cNvSpPr>
          <p:nvPr>
            <p:ph type="dt" sz="half" idx="10"/>
          </p:nvPr>
        </p:nvSpPr>
        <p:spPr/>
        <p:txBody>
          <a:bodyPr/>
          <a:lstStyle/>
          <a:p>
            <a:fld id="{10629ADE-8CFD-4149-873B-3F8662D8AEAA}" type="datetimeFigureOut">
              <a:rPr lang="pt-BR" smtClean="0"/>
              <a:t>16/07/2025</a:t>
            </a:fld>
            <a:endParaRPr lang="pt-BR"/>
          </a:p>
        </p:txBody>
      </p:sp>
      <p:sp>
        <p:nvSpPr>
          <p:cNvPr id="5" name="Footer Placeholder 4">
            <a:extLst>
              <a:ext uri="{FF2B5EF4-FFF2-40B4-BE49-F238E27FC236}">
                <a16:creationId xmlns:a16="http://schemas.microsoft.com/office/drawing/2014/main" id="{918FBB6D-B890-5AE4-3B14-2A4C6A6DF858}"/>
              </a:ext>
            </a:extLst>
          </p:cNvPr>
          <p:cNvSpPr>
            <a:spLocks noGrp="1"/>
          </p:cNvSpPr>
          <p:nvPr>
            <p:ph type="ftr" sz="quarter" idx="11"/>
          </p:nvPr>
        </p:nvSpPr>
        <p:spPr/>
        <p:txBody>
          <a:bodyPr/>
          <a:lstStyle/>
          <a:p>
            <a:endParaRPr lang="pt-BR"/>
          </a:p>
        </p:txBody>
      </p:sp>
      <p:sp>
        <p:nvSpPr>
          <p:cNvPr id="6" name="Slide Number Placeholder 5">
            <a:extLst>
              <a:ext uri="{FF2B5EF4-FFF2-40B4-BE49-F238E27FC236}">
                <a16:creationId xmlns:a16="http://schemas.microsoft.com/office/drawing/2014/main" id="{A8DE9148-B801-AC1D-E9B3-870EFF6B567A}"/>
              </a:ext>
            </a:extLst>
          </p:cNvPr>
          <p:cNvSpPr>
            <a:spLocks noGrp="1"/>
          </p:cNvSpPr>
          <p:nvPr>
            <p:ph type="sldNum" sz="quarter" idx="12"/>
          </p:nvPr>
        </p:nvSpPr>
        <p:spPr/>
        <p:txBody>
          <a:bodyPr/>
          <a:lstStyle/>
          <a:p>
            <a:fld id="{823ECBDF-92E9-42AC-A2BC-5761CD677A07}" type="slidenum">
              <a:rPr lang="pt-BR" smtClean="0"/>
              <a:t>‹#›</a:t>
            </a:fld>
            <a:endParaRPr lang="pt-BR"/>
          </a:p>
        </p:txBody>
      </p:sp>
    </p:spTree>
    <p:extLst>
      <p:ext uri="{BB962C8B-B14F-4D97-AF65-F5344CB8AC3E}">
        <p14:creationId xmlns:p14="http://schemas.microsoft.com/office/powerpoint/2010/main" val="134789049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C52DC4-092C-0B67-3BBC-AFDDA87D53A5}"/>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pt-BR"/>
          </a:p>
        </p:txBody>
      </p:sp>
      <p:sp>
        <p:nvSpPr>
          <p:cNvPr id="3" name="Text Placeholder 2">
            <a:extLst>
              <a:ext uri="{FF2B5EF4-FFF2-40B4-BE49-F238E27FC236}">
                <a16:creationId xmlns:a16="http://schemas.microsoft.com/office/drawing/2014/main" id="{6431B5A0-6594-0923-4A2D-2DDD6C7137B0}"/>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0A0695A1-481B-1E79-2E31-36E387D498CF}"/>
              </a:ext>
            </a:extLst>
          </p:cNvPr>
          <p:cNvSpPr>
            <a:spLocks noGrp="1"/>
          </p:cNvSpPr>
          <p:nvPr>
            <p:ph type="dt" sz="half" idx="10"/>
          </p:nvPr>
        </p:nvSpPr>
        <p:spPr/>
        <p:txBody>
          <a:bodyPr/>
          <a:lstStyle/>
          <a:p>
            <a:fld id="{10629ADE-8CFD-4149-873B-3F8662D8AEAA}" type="datetimeFigureOut">
              <a:rPr lang="pt-BR" smtClean="0"/>
              <a:t>16/07/2025</a:t>
            </a:fld>
            <a:endParaRPr lang="pt-BR"/>
          </a:p>
        </p:txBody>
      </p:sp>
      <p:sp>
        <p:nvSpPr>
          <p:cNvPr id="5" name="Footer Placeholder 4">
            <a:extLst>
              <a:ext uri="{FF2B5EF4-FFF2-40B4-BE49-F238E27FC236}">
                <a16:creationId xmlns:a16="http://schemas.microsoft.com/office/drawing/2014/main" id="{E12B2A26-D894-5162-8BAD-06D00A3D47EB}"/>
              </a:ext>
            </a:extLst>
          </p:cNvPr>
          <p:cNvSpPr>
            <a:spLocks noGrp="1"/>
          </p:cNvSpPr>
          <p:nvPr>
            <p:ph type="ftr" sz="quarter" idx="11"/>
          </p:nvPr>
        </p:nvSpPr>
        <p:spPr/>
        <p:txBody>
          <a:bodyPr/>
          <a:lstStyle/>
          <a:p>
            <a:endParaRPr lang="pt-BR"/>
          </a:p>
        </p:txBody>
      </p:sp>
      <p:sp>
        <p:nvSpPr>
          <p:cNvPr id="6" name="Slide Number Placeholder 5">
            <a:extLst>
              <a:ext uri="{FF2B5EF4-FFF2-40B4-BE49-F238E27FC236}">
                <a16:creationId xmlns:a16="http://schemas.microsoft.com/office/drawing/2014/main" id="{72D9580A-6AF6-2F2D-E30F-FC3EE8F0783F}"/>
              </a:ext>
            </a:extLst>
          </p:cNvPr>
          <p:cNvSpPr>
            <a:spLocks noGrp="1"/>
          </p:cNvSpPr>
          <p:nvPr>
            <p:ph type="sldNum" sz="quarter" idx="12"/>
          </p:nvPr>
        </p:nvSpPr>
        <p:spPr/>
        <p:txBody>
          <a:bodyPr/>
          <a:lstStyle/>
          <a:p>
            <a:fld id="{823ECBDF-92E9-42AC-A2BC-5761CD677A07}" type="slidenum">
              <a:rPr lang="pt-BR" smtClean="0"/>
              <a:t>‹#›</a:t>
            </a:fld>
            <a:endParaRPr lang="pt-BR"/>
          </a:p>
        </p:txBody>
      </p:sp>
    </p:spTree>
    <p:extLst>
      <p:ext uri="{BB962C8B-B14F-4D97-AF65-F5344CB8AC3E}">
        <p14:creationId xmlns:p14="http://schemas.microsoft.com/office/powerpoint/2010/main" val="166286769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ACF7AA-B3FD-79B1-6AE2-3B064842C9EF}"/>
              </a:ext>
            </a:extLst>
          </p:cNvPr>
          <p:cNvSpPr>
            <a:spLocks noGrp="1"/>
          </p:cNvSpPr>
          <p:nvPr>
            <p:ph type="title"/>
          </p:nvPr>
        </p:nvSpPr>
        <p:spPr/>
        <p:txBody>
          <a:bodyPr/>
          <a:lstStyle/>
          <a:p>
            <a:r>
              <a:rPr lang="en-US"/>
              <a:t>Click to edit Master title style</a:t>
            </a:r>
            <a:endParaRPr lang="pt-BR"/>
          </a:p>
        </p:txBody>
      </p:sp>
      <p:sp>
        <p:nvSpPr>
          <p:cNvPr id="3" name="Content Placeholder 2">
            <a:extLst>
              <a:ext uri="{FF2B5EF4-FFF2-40B4-BE49-F238E27FC236}">
                <a16:creationId xmlns:a16="http://schemas.microsoft.com/office/drawing/2014/main" id="{5DB705DF-4D6A-0CF5-F9B8-23F3D0FB4FB8}"/>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pt-BR"/>
          </a:p>
        </p:txBody>
      </p:sp>
      <p:sp>
        <p:nvSpPr>
          <p:cNvPr id="4" name="Content Placeholder 3">
            <a:extLst>
              <a:ext uri="{FF2B5EF4-FFF2-40B4-BE49-F238E27FC236}">
                <a16:creationId xmlns:a16="http://schemas.microsoft.com/office/drawing/2014/main" id="{C29C15D0-5599-0240-1BD5-801CC578E8F3}"/>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pt-BR"/>
          </a:p>
        </p:txBody>
      </p:sp>
      <p:sp>
        <p:nvSpPr>
          <p:cNvPr id="5" name="Date Placeholder 4">
            <a:extLst>
              <a:ext uri="{FF2B5EF4-FFF2-40B4-BE49-F238E27FC236}">
                <a16:creationId xmlns:a16="http://schemas.microsoft.com/office/drawing/2014/main" id="{D81AD005-3CCE-AF19-FF1B-7F29C499C4D8}"/>
              </a:ext>
            </a:extLst>
          </p:cNvPr>
          <p:cNvSpPr>
            <a:spLocks noGrp="1"/>
          </p:cNvSpPr>
          <p:nvPr>
            <p:ph type="dt" sz="half" idx="10"/>
          </p:nvPr>
        </p:nvSpPr>
        <p:spPr/>
        <p:txBody>
          <a:bodyPr/>
          <a:lstStyle/>
          <a:p>
            <a:fld id="{10629ADE-8CFD-4149-873B-3F8662D8AEAA}" type="datetimeFigureOut">
              <a:rPr lang="pt-BR" smtClean="0"/>
              <a:t>16/07/2025</a:t>
            </a:fld>
            <a:endParaRPr lang="pt-BR"/>
          </a:p>
        </p:txBody>
      </p:sp>
      <p:sp>
        <p:nvSpPr>
          <p:cNvPr id="6" name="Footer Placeholder 5">
            <a:extLst>
              <a:ext uri="{FF2B5EF4-FFF2-40B4-BE49-F238E27FC236}">
                <a16:creationId xmlns:a16="http://schemas.microsoft.com/office/drawing/2014/main" id="{CFED1DED-B187-C2EE-DDEF-28CDB740326A}"/>
              </a:ext>
            </a:extLst>
          </p:cNvPr>
          <p:cNvSpPr>
            <a:spLocks noGrp="1"/>
          </p:cNvSpPr>
          <p:nvPr>
            <p:ph type="ftr" sz="quarter" idx="11"/>
          </p:nvPr>
        </p:nvSpPr>
        <p:spPr/>
        <p:txBody>
          <a:bodyPr/>
          <a:lstStyle/>
          <a:p>
            <a:endParaRPr lang="pt-BR"/>
          </a:p>
        </p:txBody>
      </p:sp>
      <p:sp>
        <p:nvSpPr>
          <p:cNvPr id="7" name="Slide Number Placeholder 6">
            <a:extLst>
              <a:ext uri="{FF2B5EF4-FFF2-40B4-BE49-F238E27FC236}">
                <a16:creationId xmlns:a16="http://schemas.microsoft.com/office/drawing/2014/main" id="{DA3BD4A4-D064-B5E9-DDBC-5E25E045FC23}"/>
              </a:ext>
            </a:extLst>
          </p:cNvPr>
          <p:cNvSpPr>
            <a:spLocks noGrp="1"/>
          </p:cNvSpPr>
          <p:nvPr>
            <p:ph type="sldNum" sz="quarter" idx="12"/>
          </p:nvPr>
        </p:nvSpPr>
        <p:spPr/>
        <p:txBody>
          <a:bodyPr/>
          <a:lstStyle/>
          <a:p>
            <a:fld id="{823ECBDF-92E9-42AC-A2BC-5761CD677A07}" type="slidenum">
              <a:rPr lang="pt-BR" smtClean="0"/>
              <a:t>‹#›</a:t>
            </a:fld>
            <a:endParaRPr lang="pt-BR"/>
          </a:p>
        </p:txBody>
      </p:sp>
    </p:spTree>
    <p:extLst>
      <p:ext uri="{BB962C8B-B14F-4D97-AF65-F5344CB8AC3E}">
        <p14:creationId xmlns:p14="http://schemas.microsoft.com/office/powerpoint/2010/main" val="374163073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8E4A74-C41A-1F71-1477-CA09AEF6C211}"/>
              </a:ext>
            </a:extLst>
          </p:cNvPr>
          <p:cNvSpPr>
            <a:spLocks noGrp="1"/>
          </p:cNvSpPr>
          <p:nvPr>
            <p:ph type="title"/>
          </p:nvPr>
        </p:nvSpPr>
        <p:spPr>
          <a:xfrm>
            <a:off x="839788" y="365125"/>
            <a:ext cx="10515600" cy="1325563"/>
          </a:xfrm>
        </p:spPr>
        <p:txBody>
          <a:bodyPr/>
          <a:lstStyle/>
          <a:p>
            <a:r>
              <a:rPr lang="en-US"/>
              <a:t>Click to edit Master title style</a:t>
            </a:r>
            <a:endParaRPr lang="pt-BR"/>
          </a:p>
        </p:txBody>
      </p:sp>
      <p:sp>
        <p:nvSpPr>
          <p:cNvPr id="3" name="Text Placeholder 2">
            <a:extLst>
              <a:ext uri="{FF2B5EF4-FFF2-40B4-BE49-F238E27FC236}">
                <a16:creationId xmlns:a16="http://schemas.microsoft.com/office/drawing/2014/main" id="{7EEFCE21-9169-0F94-410E-B938AEADF3EE}"/>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A5CB15C6-473E-7784-23D3-B6ED2DE9B9BE}"/>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pt-BR"/>
          </a:p>
        </p:txBody>
      </p:sp>
      <p:sp>
        <p:nvSpPr>
          <p:cNvPr id="5" name="Text Placeholder 4">
            <a:extLst>
              <a:ext uri="{FF2B5EF4-FFF2-40B4-BE49-F238E27FC236}">
                <a16:creationId xmlns:a16="http://schemas.microsoft.com/office/drawing/2014/main" id="{CD5864F0-E273-1F16-F0EB-B9F1B83158D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D24FF94E-0507-5E82-2BCF-7377114B1753}"/>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pt-BR"/>
          </a:p>
        </p:txBody>
      </p:sp>
      <p:sp>
        <p:nvSpPr>
          <p:cNvPr id="7" name="Date Placeholder 6">
            <a:extLst>
              <a:ext uri="{FF2B5EF4-FFF2-40B4-BE49-F238E27FC236}">
                <a16:creationId xmlns:a16="http://schemas.microsoft.com/office/drawing/2014/main" id="{BAFA44A3-0114-DDA4-9EF0-87E91D2A6F8B}"/>
              </a:ext>
            </a:extLst>
          </p:cNvPr>
          <p:cNvSpPr>
            <a:spLocks noGrp="1"/>
          </p:cNvSpPr>
          <p:nvPr>
            <p:ph type="dt" sz="half" idx="10"/>
          </p:nvPr>
        </p:nvSpPr>
        <p:spPr/>
        <p:txBody>
          <a:bodyPr/>
          <a:lstStyle/>
          <a:p>
            <a:fld id="{10629ADE-8CFD-4149-873B-3F8662D8AEAA}" type="datetimeFigureOut">
              <a:rPr lang="pt-BR" smtClean="0"/>
              <a:t>16/07/2025</a:t>
            </a:fld>
            <a:endParaRPr lang="pt-BR"/>
          </a:p>
        </p:txBody>
      </p:sp>
      <p:sp>
        <p:nvSpPr>
          <p:cNvPr id="8" name="Footer Placeholder 7">
            <a:extLst>
              <a:ext uri="{FF2B5EF4-FFF2-40B4-BE49-F238E27FC236}">
                <a16:creationId xmlns:a16="http://schemas.microsoft.com/office/drawing/2014/main" id="{60377783-660C-D39E-D2D0-6BF98D151D49}"/>
              </a:ext>
            </a:extLst>
          </p:cNvPr>
          <p:cNvSpPr>
            <a:spLocks noGrp="1"/>
          </p:cNvSpPr>
          <p:nvPr>
            <p:ph type="ftr" sz="quarter" idx="11"/>
          </p:nvPr>
        </p:nvSpPr>
        <p:spPr/>
        <p:txBody>
          <a:bodyPr/>
          <a:lstStyle/>
          <a:p>
            <a:endParaRPr lang="pt-BR"/>
          </a:p>
        </p:txBody>
      </p:sp>
      <p:sp>
        <p:nvSpPr>
          <p:cNvPr id="9" name="Slide Number Placeholder 8">
            <a:extLst>
              <a:ext uri="{FF2B5EF4-FFF2-40B4-BE49-F238E27FC236}">
                <a16:creationId xmlns:a16="http://schemas.microsoft.com/office/drawing/2014/main" id="{1AEF9AA5-8E4F-F7CD-33E9-B7794BBA18AB}"/>
              </a:ext>
            </a:extLst>
          </p:cNvPr>
          <p:cNvSpPr>
            <a:spLocks noGrp="1"/>
          </p:cNvSpPr>
          <p:nvPr>
            <p:ph type="sldNum" sz="quarter" idx="12"/>
          </p:nvPr>
        </p:nvSpPr>
        <p:spPr/>
        <p:txBody>
          <a:bodyPr/>
          <a:lstStyle/>
          <a:p>
            <a:fld id="{823ECBDF-92E9-42AC-A2BC-5761CD677A07}" type="slidenum">
              <a:rPr lang="pt-BR" smtClean="0"/>
              <a:t>‹#›</a:t>
            </a:fld>
            <a:endParaRPr lang="pt-BR"/>
          </a:p>
        </p:txBody>
      </p:sp>
    </p:spTree>
    <p:extLst>
      <p:ext uri="{BB962C8B-B14F-4D97-AF65-F5344CB8AC3E}">
        <p14:creationId xmlns:p14="http://schemas.microsoft.com/office/powerpoint/2010/main" val="17191077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C9312F-4DAF-FAE5-4AAB-39B9691CECF2}"/>
              </a:ext>
            </a:extLst>
          </p:cNvPr>
          <p:cNvSpPr>
            <a:spLocks noGrp="1"/>
          </p:cNvSpPr>
          <p:nvPr>
            <p:ph type="title"/>
          </p:nvPr>
        </p:nvSpPr>
        <p:spPr/>
        <p:txBody>
          <a:bodyPr/>
          <a:lstStyle/>
          <a:p>
            <a:r>
              <a:rPr lang="en-US"/>
              <a:t>Click to edit Master title style</a:t>
            </a:r>
            <a:endParaRPr lang="pt-BR"/>
          </a:p>
        </p:txBody>
      </p:sp>
      <p:sp>
        <p:nvSpPr>
          <p:cNvPr id="3" name="Date Placeholder 2">
            <a:extLst>
              <a:ext uri="{FF2B5EF4-FFF2-40B4-BE49-F238E27FC236}">
                <a16:creationId xmlns:a16="http://schemas.microsoft.com/office/drawing/2014/main" id="{8DB131BF-B9FF-7C84-D45F-474D76123A72}"/>
              </a:ext>
            </a:extLst>
          </p:cNvPr>
          <p:cNvSpPr>
            <a:spLocks noGrp="1"/>
          </p:cNvSpPr>
          <p:nvPr>
            <p:ph type="dt" sz="half" idx="10"/>
          </p:nvPr>
        </p:nvSpPr>
        <p:spPr/>
        <p:txBody>
          <a:bodyPr/>
          <a:lstStyle/>
          <a:p>
            <a:fld id="{10629ADE-8CFD-4149-873B-3F8662D8AEAA}" type="datetimeFigureOut">
              <a:rPr lang="pt-BR" smtClean="0"/>
              <a:t>16/07/2025</a:t>
            </a:fld>
            <a:endParaRPr lang="pt-BR"/>
          </a:p>
        </p:txBody>
      </p:sp>
      <p:sp>
        <p:nvSpPr>
          <p:cNvPr id="4" name="Footer Placeholder 3">
            <a:extLst>
              <a:ext uri="{FF2B5EF4-FFF2-40B4-BE49-F238E27FC236}">
                <a16:creationId xmlns:a16="http://schemas.microsoft.com/office/drawing/2014/main" id="{729417E3-436F-2E84-921B-74484C528703}"/>
              </a:ext>
            </a:extLst>
          </p:cNvPr>
          <p:cNvSpPr>
            <a:spLocks noGrp="1"/>
          </p:cNvSpPr>
          <p:nvPr>
            <p:ph type="ftr" sz="quarter" idx="11"/>
          </p:nvPr>
        </p:nvSpPr>
        <p:spPr/>
        <p:txBody>
          <a:bodyPr/>
          <a:lstStyle/>
          <a:p>
            <a:endParaRPr lang="pt-BR"/>
          </a:p>
        </p:txBody>
      </p:sp>
      <p:sp>
        <p:nvSpPr>
          <p:cNvPr id="5" name="Slide Number Placeholder 4">
            <a:extLst>
              <a:ext uri="{FF2B5EF4-FFF2-40B4-BE49-F238E27FC236}">
                <a16:creationId xmlns:a16="http://schemas.microsoft.com/office/drawing/2014/main" id="{639EE9F0-1DBC-F573-E2B8-CE20062EB810}"/>
              </a:ext>
            </a:extLst>
          </p:cNvPr>
          <p:cNvSpPr>
            <a:spLocks noGrp="1"/>
          </p:cNvSpPr>
          <p:nvPr>
            <p:ph type="sldNum" sz="quarter" idx="12"/>
          </p:nvPr>
        </p:nvSpPr>
        <p:spPr/>
        <p:txBody>
          <a:bodyPr/>
          <a:lstStyle/>
          <a:p>
            <a:fld id="{823ECBDF-92E9-42AC-A2BC-5761CD677A07}" type="slidenum">
              <a:rPr lang="pt-BR" smtClean="0"/>
              <a:t>‹#›</a:t>
            </a:fld>
            <a:endParaRPr lang="pt-BR"/>
          </a:p>
        </p:txBody>
      </p:sp>
    </p:spTree>
    <p:extLst>
      <p:ext uri="{BB962C8B-B14F-4D97-AF65-F5344CB8AC3E}">
        <p14:creationId xmlns:p14="http://schemas.microsoft.com/office/powerpoint/2010/main" val="406744631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07B5B57E-F04B-3079-73B8-0639DE6038AF}"/>
              </a:ext>
            </a:extLst>
          </p:cNvPr>
          <p:cNvSpPr>
            <a:spLocks noGrp="1"/>
          </p:cNvSpPr>
          <p:nvPr>
            <p:ph type="dt" sz="half" idx="10"/>
          </p:nvPr>
        </p:nvSpPr>
        <p:spPr/>
        <p:txBody>
          <a:bodyPr/>
          <a:lstStyle/>
          <a:p>
            <a:fld id="{10629ADE-8CFD-4149-873B-3F8662D8AEAA}" type="datetimeFigureOut">
              <a:rPr lang="pt-BR" smtClean="0"/>
              <a:t>16/07/2025</a:t>
            </a:fld>
            <a:endParaRPr lang="pt-BR"/>
          </a:p>
        </p:txBody>
      </p:sp>
      <p:sp>
        <p:nvSpPr>
          <p:cNvPr id="3" name="Footer Placeholder 2">
            <a:extLst>
              <a:ext uri="{FF2B5EF4-FFF2-40B4-BE49-F238E27FC236}">
                <a16:creationId xmlns:a16="http://schemas.microsoft.com/office/drawing/2014/main" id="{E403B380-ACEB-CD8B-67A4-2F1E1BBF8529}"/>
              </a:ext>
            </a:extLst>
          </p:cNvPr>
          <p:cNvSpPr>
            <a:spLocks noGrp="1"/>
          </p:cNvSpPr>
          <p:nvPr>
            <p:ph type="ftr" sz="quarter" idx="11"/>
          </p:nvPr>
        </p:nvSpPr>
        <p:spPr/>
        <p:txBody>
          <a:bodyPr/>
          <a:lstStyle/>
          <a:p>
            <a:endParaRPr lang="pt-BR"/>
          </a:p>
        </p:txBody>
      </p:sp>
      <p:sp>
        <p:nvSpPr>
          <p:cNvPr id="4" name="Slide Number Placeholder 3">
            <a:extLst>
              <a:ext uri="{FF2B5EF4-FFF2-40B4-BE49-F238E27FC236}">
                <a16:creationId xmlns:a16="http://schemas.microsoft.com/office/drawing/2014/main" id="{046EE92F-E2C0-BA3B-6029-37153020638F}"/>
              </a:ext>
            </a:extLst>
          </p:cNvPr>
          <p:cNvSpPr>
            <a:spLocks noGrp="1"/>
          </p:cNvSpPr>
          <p:nvPr>
            <p:ph type="sldNum" sz="quarter" idx="12"/>
          </p:nvPr>
        </p:nvSpPr>
        <p:spPr/>
        <p:txBody>
          <a:bodyPr/>
          <a:lstStyle/>
          <a:p>
            <a:fld id="{823ECBDF-92E9-42AC-A2BC-5761CD677A07}" type="slidenum">
              <a:rPr lang="pt-BR" smtClean="0"/>
              <a:t>‹#›</a:t>
            </a:fld>
            <a:endParaRPr lang="pt-BR"/>
          </a:p>
        </p:txBody>
      </p:sp>
    </p:spTree>
    <p:extLst>
      <p:ext uri="{BB962C8B-B14F-4D97-AF65-F5344CB8AC3E}">
        <p14:creationId xmlns:p14="http://schemas.microsoft.com/office/powerpoint/2010/main" val="153551413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9C2615-22F2-8C54-6D75-63EF33957B38}"/>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pt-BR"/>
          </a:p>
        </p:txBody>
      </p:sp>
      <p:sp>
        <p:nvSpPr>
          <p:cNvPr id="3" name="Content Placeholder 2">
            <a:extLst>
              <a:ext uri="{FF2B5EF4-FFF2-40B4-BE49-F238E27FC236}">
                <a16:creationId xmlns:a16="http://schemas.microsoft.com/office/drawing/2014/main" id="{6B86110E-3510-7B75-9DE8-11604C4E117A}"/>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pt-BR"/>
          </a:p>
        </p:txBody>
      </p:sp>
      <p:sp>
        <p:nvSpPr>
          <p:cNvPr id="4" name="Text Placeholder 3">
            <a:extLst>
              <a:ext uri="{FF2B5EF4-FFF2-40B4-BE49-F238E27FC236}">
                <a16:creationId xmlns:a16="http://schemas.microsoft.com/office/drawing/2014/main" id="{CC6ACEA4-DEB3-385B-3A00-9AF343D2D9B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E91A2596-EC95-1BA2-DF68-782AA9EFDB18}"/>
              </a:ext>
            </a:extLst>
          </p:cNvPr>
          <p:cNvSpPr>
            <a:spLocks noGrp="1"/>
          </p:cNvSpPr>
          <p:nvPr>
            <p:ph type="dt" sz="half" idx="10"/>
          </p:nvPr>
        </p:nvSpPr>
        <p:spPr/>
        <p:txBody>
          <a:bodyPr/>
          <a:lstStyle/>
          <a:p>
            <a:fld id="{10629ADE-8CFD-4149-873B-3F8662D8AEAA}" type="datetimeFigureOut">
              <a:rPr lang="pt-BR" smtClean="0"/>
              <a:t>16/07/2025</a:t>
            </a:fld>
            <a:endParaRPr lang="pt-BR"/>
          </a:p>
        </p:txBody>
      </p:sp>
      <p:sp>
        <p:nvSpPr>
          <p:cNvPr id="6" name="Footer Placeholder 5">
            <a:extLst>
              <a:ext uri="{FF2B5EF4-FFF2-40B4-BE49-F238E27FC236}">
                <a16:creationId xmlns:a16="http://schemas.microsoft.com/office/drawing/2014/main" id="{04E09BAC-1C7A-8528-AEBC-5C30A6574561}"/>
              </a:ext>
            </a:extLst>
          </p:cNvPr>
          <p:cNvSpPr>
            <a:spLocks noGrp="1"/>
          </p:cNvSpPr>
          <p:nvPr>
            <p:ph type="ftr" sz="quarter" idx="11"/>
          </p:nvPr>
        </p:nvSpPr>
        <p:spPr/>
        <p:txBody>
          <a:bodyPr/>
          <a:lstStyle/>
          <a:p>
            <a:endParaRPr lang="pt-BR"/>
          </a:p>
        </p:txBody>
      </p:sp>
      <p:sp>
        <p:nvSpPr>
          <p:cNvPr id="7" name="Slide Number Placeholder 6">
            <a:extLst>
              <a:ext uri="{FF2B5EF4-FFF2-40B4-BE49-F238E27FC236}">
                <a16:creationId xmlns:a16="http://schemas.microsoft.com/office/drawing/2014/main" id="{156BCBF8-26D8-B80D-6ED8-E19900855483}"/>
              </a:ext>
            </a:extLst>
          </p:cNvPr>
          <p:cNvSpPr>
            <a:spLocks noGrp="1"/>
          </p:cNvSpPr>
          <p:nvPr>
            <p:ph type="sldNum" sz="quarter" idx="12"/>
          </p:nvPr>
        </p:nvSpPr>
        <p:spPr/>
        <p:txBody>
          <a:bodyPr/>
          <a:lstStyle/>
          <a:p>
            <a:fld id="{823ECBDF-92E9-42AC-A2BC-5761CD677A07}" type="slidenum">
              <a:rPr lang="pt-BR" smtClean="0"/>
              <a:t>‹#›</a:t>
            </a:fld>
            <a:endParaRPr lang="pt-BR"/>
          </a:p>
        </p:txBody>
      </p:sp>
    </p:spTree>
    <p:extLst>
      <p:ext uri="{BB962C8B-B14F-4D97-AF65-F5344CB8AC3E}">
        <p14:creationId xmlns:p14="http://schemas.microsoft.com/office/powerpoint/2010/main" val="383176936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244614-450D-FCEA-96D2-8AF8DD828F03}"/>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pt-BR"/>
          </a:p>
        </p:txBody>
      </p:sp>
      <p:sp>
        <p:nvSpPr>
          <p:cNvPr id="3" name="Picture Placeholder 2">
            <a:extLst>
              <a:ext uri="{FF2B5EF4-FFF2-40B4-BE49-F238E27FC236}">
                <a16:creationId xmlns:a16="http://schemas.microsoft.com/office/drawing/2014/main" id="{45987AED-23F5-E5F4-2AB6-6F439C37563A}"/>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pt-BR"/>
          </a:p>
        </p:txBody>
      </p:sp>
      <p:sp>
        <p:nvSpPr>
          <p:cNvPr id="4" name="Text Placeholder 3">
            <a:extLst>
              <a:ext uri="{FF2B5EF4-FFF2-40B4-BE49-F238E27FC236}">
                <a16:creationId xmlns:a16="http://schemas.microsoft.com/office/drawing/2014/main" id="{EB297F53-5FC6-9663-C31B-3382DB0B4DF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FC77D5A1-4694-A2B5-7474-6DB6B758A617}"/>
              </a:ext>
            </a:extLst>
          </p:cNvPr>
          <p:cNvSpPr>
            <a:spLocks noGrp="1"/>
          </p:cNvSpPr>
          <p:nvPr>
            <p:ph type="dt" sz="half" idx="10"/>
          </p:nvPr>
        </p:nvSpPr>
        <p:spPr/>
        <p:txBody>
          <a:bodyPr/>
          <a:lstStyle/>
          <a:p>
            <a:fld id="{10629ADE-8CFD-4149-873B-3F8662D8AEAA}" type="datetimeFigureOut">
              <a:rPr lang="pt-BR" smtClean="0"/>
              <a:t>16/07/2025</a:t>
            </a:fld>
            <a:endParaRPr lang="pt-BR"/>
          </a:p>
        </p:txBody>
      </p:sp>
      <p:sp>
        <p:nvSpPr>
          <p:cNvPr id="6" name="Footer Placeholder 5">
            <a:extLst>
              <a:ext uri="{FF2B5EF4-FFF2-40B4-BE49-F238E27FC236}">
                <a16:creationId xmlns:a16="http://schemas.microsoft.com/office/drawing/2014/main" id="{79A19BA5-7361-BD5F-8D49-7ED81FE3B717}"/>
              </a:ext>
            </a:extLst>
          </p:cNvPr>
          <p:cNvSpPr>
            <a:spLocks noGrp="1"/>
          </p:cNvSpPr>
          <p:nvPr>
            <p:ph type="ftr" sz="quarter" idx="11"/>
          </p:nvPr>
        </p:nvSpPr>
        <p:spPr/>
        <p:txBody>
          <a:bodyPr/>
          <a:lstStyle/>
          <a:p>
            <a:endParaRPr lang="pt-BR"/>
          </a:p>
        </p:txBody>
      </p:sp>
      <p:sp>
        <p:nvSpPr>
          <p:cNvPr id="7" name="Slide Number Placeholder 6">
            <a:extLst>
              <a:ext uri="{FF2B5EF4-FFF2-40B4-BE49-F238E27FC236}">
                <a16:creationId xmlns:a16="http://schemas.microsoft.com/office/drawing/2014/main" id="{DCCF5C22-5CFF-C0C7-67A9-9A035C1F0A07}"/>
              </a:ext>
            </a:extLst>
          </p:cNvPr>
          <p:cNvSpPr>
            <a:spLocks noGrp="1"/>
          </p:cNvSpPr>
          <p:nvPr>
            <p:ph type="sldNum" sz="quarter" idx="12"/>
          </p:nvPr>
        </p:nvSpPr>
        <p:spPr/>
        <p:txBody>
          <a:bodyPr/>
          <a:lstStyle/>
          <a:p>
            <a:fld id="{823ECBDF-92E9-42AC-A2BC-5761CD677A07}" type="slidenum">
              <a:rPr lang="pt-BR" smtClean="0"/>
              <a:t>‹#›</a:t>
            </a:fld>
            <a:endParaRPr lang="pt-BR"/>
          </a:p>
        </p:txBody>
      </p:sp>
    </p:spTree>
    <p:extLst>
      <p:ext uri="{BB962C8B-B14F-4D97-AF65-F5344CB8AC3E}">
        <p14:creationId xmlns:p14="http://schemas.microsoft.com/office/powerpoint/2010/main" val="319397604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00A441DD-D9B4-033A-06AE-39F00A09175D}"/>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pt-BR"/>
          </a:p>
        </p:txBody>
      </p:sp>
      <p:sp>
        <p:nvSpPr>
          <p:cNvPr id="3" name="Text Placeholder 2">
            <a:extLst>
              <a:ext uri="{FF2B5EF4-FFF2-40B4-BE49-F238E27FC236}">
                <a16:creationId xmlns:a16="http://schemas.microsoft.com/office/drawing/2014/main" id="{0BE5B379-CA6C-C0BC-5953-4E354ED13444}"/>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pt-BR"/>
          </a:p>
        </p:txBody>
      </p:sp>
      <p:sp>
        <p:nvSpPr>
          <p:cNvPr id="4" name="Date Placeholder 3">
            <a:extLst>
              <a:ext uri="{FF2B5EF4-FFF2-40B4-BE49-F238E27FC236}">
                <a16:creationId xmlns:a16="http://schemas.microsoft.com/office/drawing/2014/main" id="{C475C338-5207-ABFC-FD22-01E247CC721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0629ADE-8CFD-4149-873B-3F8662D8AEAA}" type="datetimeFigureOut">
              <a:rPr lang="pt-BR" smtClean="0"/>
              <a:t>16/07/2025</a:t>
            </a:fld>
            <a:endParaRPr lang="pt-BR"/>
          </a:p>
        </p:txBody>
      </p:sp>
      <p:sp>
        <p:nvSpPr>
          <p:cNvPr id="5" name="Footer Placeholder 4">
            <a:extLst>
              <a:ext uri="{FF2B5EF4-FFF2-40B4-BE49-F238E27FC236}">
                <a16:creationId xmlns:a16="http://schemas.microsoft.com/office/drawing/2014/main" id="{2E5E2FBA-F896-00F0-594A-7D3813B62B1F}"/>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pt-BR"/>
          </a:p>
        </p:txBody>
      </p:sp>
      <p:sp>
        <p:nvSpPr>
          <p:cNvPr id="6" name="Slide Number Placeholder 5">
            <a:extLst>
              <a:ext uri="{FF2B5EF4-FFF2-40B4-BE49-F238E27FC236}">
                <a16:creationId xmlns:a16="http://schemas.microsoft.com/office/drawing/2014/main" id="{66CB4833-CF0B-3672-8589-BF102C0ED188}"/>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23ECBDF-92E9-42AC-A2BC-5761CD677A07}" type="slidenum">
              <a:rPr lang="pt-BR" smtClean="0"/>
              <a:t>‹#›</a:t>
            </a:fld>
            <a:endParaRPr lang="pt-BR"/>
          </a:p>
        </p:txBody>
      </p:sp>
    </p:spTree>
    <p:extLst>
      <p:ext uri="{BB962C8B-B14F-4D97-AF65-F5344CB8AC3E}">
        <p14:creationId xmlns:p14="http://schemas.microsoft.com/office/powerpoint/2010/main" val="398083296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pt-B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1000" b="-1000"/>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760F33-BAE4-F09D-A8AA-846F81319FB1}"/>
              </a:ext>
            </a:extLst>
          </p:cNvPr>
          <p:cNvSpPr>
            <a:spLocks noGrp="1"/>
          </p:cNvSpPr>
          <p:nvPr>
            <p:ph type="ctrTitle"/>
          </p:nvPr>
        </p:nvSpPr>
        <p:spPr>
          <a:xfrm>
            <a:off x="2796705" y="1722525"/>
            <a:ext cx="4850000" cy="1303649"/>
          </a:xfrm>
        </p:spPr>
        <p:txBody>
          <a:bodyPr>
            <a:noAutofit/>
          </a:bodyPr>
          <a:lstStyle/>
          <a:p>
            <a:r>
              <a:rPr lang="pt-BR" sz="8800" dirty="0">
                <a:solidFill>
                  <a:schemeClr val="bg1"/>
                </a:solidFill>
                <a:effectLst>
                  <a:outerShdw blurRad="38100" dist="38100" dir="2700000" algn="tl">
                    <a:srgbClr val="000000">
                      <a:alpha val="43137"/>
                    </a:srgbClr>
                  </a:outerShdw>
                </a:effectLst>
                <a:latin typeface="Caecilia LT Light" panose="02000403040000020004" pitchFamily="2" charset="0"/>
              </a:rPr>
              <a:t>Honor</a:t>
            </a:r>
          </a:p>
        </p:txBody>
      </p:sp>
      <p:sp>
        <p:nvSpPr>
          <p:cNvPr id="3" name="Subtitle 2">
            <a:extLst>
              <a:ext uri="{FF2B5EF4-FFF2-40B4-BE49-F238E27FC236}">
                <a16:creationId xmlns:a16="http://schemas.microsoft.com/office/drawing/2014/main" id="{6DEC13DD-AC22-48CB-6771-9744EF262B67}"/>
              </a:ext>
            </a:extLst>
          </p:cNvPr>
          <p:cNvSpPr>
            <a:spLocks noGrp="1"/>
          </p:cNvSpPr>
          <p:nvPr>
            <p:ph type="subTitle" idx="1"/>
          </p:nvPr>
        </p:nvSpPr>
        <p:spPr>
          <a:xfrm>
            <a:off x="1557735" y="4954038"/>
            <a:ext cx="7327939" cy="923330"/>
          </a:xfrm>
        </p:spPr>
        <p:txBody>
          <a:bodyPr>
            <a:noAutofit/>
          </a:bodyPr>
          <a:lstStyle/>
          <a:p>
            <a:r>
              <a:rPr lang="en-US" sz="3600" dirty="0">
                <a:solidFill>
                  <a:schemeClr val="bg1"/>
                </a:solidFill>
                <a:effectLst>
                  <a:outerShdw blurRad="38100" dist="38100" dir="2700000" algn="tl">
                    <a:srgbClr val="000000">
                      <a:alpha val="43137"/>
                    </a:srgbClr>
                  </a:outerShdw>
                </a:effectLst>
                <a:latin typeface="Caecilia LT Light" panose="02000403040000020004" pitchFamily="2" charset="0"/>
              </a:rPr>
              <a:t>Your Father and Your Mother</a:t>
            </a:r>
            <a:endParaRPr lang="pt-BR" sz="6600" dirty="0">
              <a:solidFill>
                <a:schemeClr val="bg1"/>
              </a:solidFill>
              <a:effectLst>
                <a:outerShdw blurRad="38100" dist="38100" dir="2700000" algn="tl">
                  <a:srgbClr val="000000">
                    <a:alpha val="43137"/>
                  </a:srgbClr>
                </a:outerShdw>
              </a:effectLst>
              <a:latin typeface="Caecilia LT Light" panose="02000403040000020004" pitchFamily="2" charset="0"/>
            </a:endParaRPr>
          </a:p>
        </p:txBody>
      </p:sp>
      <p:sp>
        <p:nvSpPr>
          <p:cNvPr id="4" name="TextBox 3">
            <a:extLst>
              <a:ext uri="{FF2B5EF4-FFF2-40B4-BE49-F238E27FC236}">
                <a16:creationId xmlns:a16="http://schemas.microsoft.com/office/drawing/2014/main" id="{78AF294F-D74E-39C5-9C49-563170F4A20F}"/>
              </a:ext>
            </a:extLst>
          </p:cNvPr>
          <p:cNvSpPr txBox="1"/>
          <p:nvPr/>
        </p:nvSpPr>
        <p:spPr>
          <a:xfrm>
            <a:off x="272717" y="5877368"/>
            <a:ext cx="10186737" cy="1107996"/>
          </a:xfrm>
          <a:prstGeom prst="rect">
            <a:avLst/>
          </a:prstGeom>
          <a:noFill/>
        </p:spPr>
        <p:txBody>
          <a:bodyPr wrap="square" rtlCol="0">
            <a:spAutoFit/>
          </a:bodyPr>
          <a:lstStyle/>
          <a:p>
            <a:pPr algn="ctr"/>
            <a:r>
              <a:rPr lang="en-US" sz="2400" dirty="0">
                <a:solidFill>
                  <a:schemeClr val="bg1">
                    <a:lumMod val="95000"/>
                  </a:schemeClr>
                </a:solidFill>
              </a:rPr>
              <a:t>Revised; initially written by Heather-Dawn Small and Raquel </a:t>
            </a:r>
            <a:r>
              <a:rPr lang="en-US" sz="2400" dirty="0" err="1">
                <a:solidFill>
                  <a:schemeClr val="bg1">
                    <a:lumMod val="95000"/>
                  </a:schemeClr>
                </a:solidFill>
              </a:rPr>
              <a:t>Arrais</a:t>
            </a:r>
            <a:r>
              <a:rPr lang="en-US" sz="2400" dirty="0">
                <a:solidFill>
                  <a:schemeClr val="bg1">
                    <a:lumMod val="95000"/>
                  </a:schemeClr>
                </a:solidFill>
              </a:rPr>
              <a:t> </a:t>
            </a:r>
          </a:p>
          <a:p>
            <a:pPr algn="ctr"/>
            <a:r>
              <a:rPr lang="en-US" sz="2400" dirty="0">
                <a:solidFill>
                  <a:schemeClr val="bg1">
                    <a:lumMod val="95000"/>
                  </a:schemeClr>
                </a:solidFill>
              </a:rPr>
              <a:t>for 2007 </a:t>
            </a:r>
            <a:r>
              <a:rPr lang="en-US" sz="2400" dirty="0" err="1">
                <a:solidFill>
                  <a:schemeClr val="bg1">
                    <a:lumMod val="95000"/>
                  </a:schemeClr>
                </a:solidFill>
              </a:rPr>
              <a:t>end</a:t>
            </a:r>
            <a:r>
              <a:rPr lang="en-US" sz="2400" dirty="0" err="1">
                <a:solidFill>
                  <a:srgbClr val="C00000"/>
                </a:solidFill>
              </a:rPr>
              <a:t>it</a:t>
            </a:r>
            <a:r>
              <a:rPr lang="en-US" sz="2400" dirty="0" err="1">
                <a:solidFill>
                  <a:schemeClr val="bg1">
                    <a:lumMod val="95000"/>
                  </a:schemeClr>
                </a:solidFill>
              </a:rPr>
              <a:t>now</a:t>
            </a:r>
            <a:r>
              <a:rPr lang="en-US" sz="2400" dirty="0">
                <a:solidFill>
                  <a:schemeClr val="bg1">
                    <a:lumMod val="95000"/>
                  </a:schemeClr>
                </a:solidFill>
              </a:rPr>
              <a:t> Day. </a:t>
            </a:r>
          </a:p>
          <a:p>
            <a:endParaRPr lang="en-US" dirty="0"/>
          </a:p>
        </p:txBody>
      </p:sp>
    </p:spTree>
    <p:extLst>
      <p:ext uri="{BB962C8B-B14F-4D97-AF65-F5344CB8AC3E}">
        <p14:creationId xmlns:p14="http://schemas.microsoft.com/office/powerpoint/2010/main" val="360289983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t="-1000" b="-1000"/>
          </a:stretch>
        </a:blipFill>
        <a:effectLst/>
      </p:bgPr>
    </p:bg>
    <p:spTree>
      <p:nvGrpSpPr>
        <p:cNvPr id="1" name="">
          <a:extLst>
            <a:ext uri="{FF2B5EF4-FFF2-40B4-BE49-F238E27FC236}">
              <a16:creationId xmlns:a16="http://schemas.microsoft.com/office/drawing/2014/main" id="{34E52A44-3B28-EA11-4B19-E90FE44551C2}"/>
            </a:ext>
          </a:extLst>
        </p:cNvPr>
        <p:cNvGrpSpPr/>
        <p:nvPr/>
      </p:nvGrpSpPr>
      <p:grpSpPr>
        <a:xfrm>
          <a:off x="0" y="0"/>
          <a:ext cx="0" cy="0"/>
          <a:chOff x="0" y="0"/>
          <a:chExt cx="0" cy="0"/>
        </a:xfrm>
      </p:grpSpPr>
      <p:sp>
        <p:nvSpPr>
          <p:cNvPr id="5" name="Content Placeholder 2">
            <a:extLst>
              <a:ext uri="{FF2B5EF4-FFF2-40B4-BE49-F238E27FC236}">
                <a16:creationId xmlns:a16="http://schemas.microsoft.com/office/drawing/2014/main" id="{C63C759C-D902-36B6-44B9-D90BABC2DC7F}"/>
              </a:ext>
            </a:extLst>
          </p:cNvPr>
          <p:cNvSpPr>
            <a:spLocks noGrp="1"/>
          </p:cNvSpPr>
          <p:nvPr>
            <p:ph idx="1"/>
          </p:nvPr>
        </p:nvSpPr>
        <p:spPr>
          <a:xfrm>
            <a:off x="265545" y="2314039"/>
            <a:ext cx="9959109" cy="3766271"/>
          </a:xfrm>
        </p:spPr>
        <p:txBody>
          <a:bodyPr/>
          <a:lstStyle/>
          <a:p>
            <a:r>
              <a:rPr lang="en-US" dirty="0">
                <a:solidFill>
                  <a:schemeClr val="accent1">
                    <a:lumMod val="75000"/>
                  </a:schemeClr>
                </a:solidFill>
              </a:rPr>
              <a:t>The basic element of abuse of the elderly is disrespect for and disregard of those who are now considered older persons.</a:t>
            </a:r>
          </a:p>
          <a:p>
            <a:r>
              <a:rPr lang="en-US" dirty="0">
                <a:solidFill>
                  <a:schemeClr val="accent1">
                    <a:lumMod val="75000"/>
                  </a:schemeClr>
                </a:solidFill>
              </a:rPr>
              <a:t>In some places when a person reaches a certain age, it seems as if they have outlived their usefulness. </a:t>
            </a:r>
          </a:p>
          <a:p>
            <a:r>
              <a:rPr lang="en-US" dirty="0">
                <a:solidFill>
                  <a:schemeClr val="accent1">
                    <a:lumMod val="75000"/>
                  </a:schemeClr>
                </a:solidFill>
              </a:rPr>
              <a:t>They are seen as persons who have nothing to contribute any more; they are problematic and children and other family members would be happy to get rid of them. </a:t>
            </a:r>
          </a:p>
          <a:p>
            <a:r>
              <a:rPr lang="en-US" dirty="0">
                <a:solidFill>
                  <a:schemeClr val="accent1">
                    <a:lumMod val="75000"/>
                  </a:schemeClr>
                </a:solidFill>
              </a:rPr>
              <a:t>They are just too much trouble.</a:t>
            </a:r>
          </a:p>
          <a:p>
            <a:endParaRPr lang="pt-BR" dirty="0"/>
          </a:p>
        </p:txBody>
      </p:sp>
      <p:sp>
        <p:nvSpPr>
          <p:cNvPr id="2" name="Title 1">
            <a:extLst>
              <a:ext uri="{FF2B5EF4-FFF2-40B4-BE49-F238E27FC236}">
                <a16:creationId xmlns:a16="http://schemas.microsoft.com/office/drawing/2014/main" id="{A3DDB1B9-D8E1-63C6-E0D8-59480EE9BEE6}"/>
              </a:ext>
            </a:extLst>
          </p:cNvPr>
          <p:cNvSpPr>
            <a:spLocks noGrp="1"/>
          </p:cNvSpPr>
          <p:nvPr>
            <p:ph type="title"/>
          </p:nvPr>
        </p:nvSpPr>
        <p:spPr>
          <a:xfrm>
            <a:off x="265545" y="217344"/>
            <a:ext cx="9959109" cy="1325563"/>
          </a:xfrm>
        </p:spPr>
        <p:txBody>
          <a:bodyPr>
            <a:normAutofit/>
          </a:bodyPr>
          <a:lstStyle/>
          <a:p>
            <a:pPr algn="ctr"/>
            <a:endParaRPr lang="pt-BR" sz="3600" b="1" dirty="0">
              <a:solidFill>
                <a:schemeClr val="bg1">
                  <a:lumMod val="95000"/>
                </a:schemeClr>
              </a:solidFill>
              <a:latin typeface="Futura LT Book" panose="02000504030000020003" pitchFamily="2" charset="0"/>
            </a:endParaRPr>
          </a:p>
        </p:txBody>
      </p:sp>
    </p:spTree>
    <p:extLst>
      <p:ext uri="{BB962C8B-B14F-4D97-AF65-F5344CB8AC3E}">
        <p14:creationId xmlns:p14="http://schemas.microsoft.com/office/powerpoint/2010/main" val="99724005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t="-1000" b="-1000"/>
          </a:stretch>
        </a:blipFill>
        <a:effectLst/>
      </p:bgPr>
    </p:bg>
    <p:spTree>
      <p:nvGrpSpPr>
        <p:cNvPr id="1" name="">
          <a:extLst>
            <a:ext uri="{FF2B5EF4-FFF2-40B4-BE49-F238E27FC236}">
              <a16:creationId xmlns:a16="http://schemas.microsoft.com/office/drawing/2014/main" id="{231C5781-2A39-9502-755B-72680D007BAF}"/>
            </a:ext>
          </a:extLst>
        </p:cNvPr>
        <p:cNvGrpSpPr/>
        <p:nvPr/>
      </p:nvGrpSpPr>
      <p:grpSpPr>
        <a:xfrm>
          <a:off x="0" y="0"/>
          <a:ext cx="0" cy="0"/>
          <a:chOff x="0" y="0"/>
          <a:chExt cx="0" cy="0"/>
        </a:xfrm>
      </p:grpSpPr>
      <p:sp>
        <p:nvSpPr>
          <p:cNvPr id="5" name="Content Placeholder 2">
            <a:extLst>
              <a:ext uri="{FF2B5EF4-FFF2-40B4-BE49-F238E27FC236}">
                <a16:creationId xmlns:a16="http://schemas.microsoft.com/office/drawing/2014/main" id="{E6766347-1322-5827-4D08-45AEC6A57608}"/>
              </a:ext>
            </a:extLst>
          </p:cNvPr>
          <p:cNvSpPr>
            <a:spLocks noGrp="1"/>
          </p:cNvSpPr>
          <p:nvPr>
            <p:ph idx="1"/>
          </p:nvPr>
        </p:nvSpPr>
        <p:spPr>
          <a:xfrm>
            <a:off x="265546" y="2586182"/>
            <a:ext cx="9959109" cy="3766271"/>
          </a:xfrm>
        </p:spPr>
        <p:txBody>
          <a:bodyPr/>
          <a:lstStyle/>
          <a:p>
            <a:r>
              <a:rPr lang="en-US" dirty="0">
                <a:solidFill>
                  <a:schemeClr val="accent1">
                    <a:lumMod val="75000"/>
                  </a:schemeClr>
                </a:solidFill>
              </a:rPr>
              <a:t>The commandment tells us to honor our parents.  </a:t>
            </a:r>
          </a:p>
          <a:p>
            <a:r>
              <a:rPr lang="en-US" dirty="0">
                <a:solidFill>
                  <a:schemeClr val="accent1">
                    <a:lumMod val="75000"/>
                  </a:schemeClr>
                </a:solidFill>
              </a:rPr>
              <a:t>In Leviticus 19:32 we read: “Stand up in the presence of the aged, show respect for the elderly and revere your God. I am the L</a:t>
            </a:r>
            <a:r>
              <a:rPr lang="en-US" sz="2800" cap="small" dirty="0">
                <a:solidFill>
                  <a:schemeClr val="accent1">
                    <a:lumMod val="75000"/>
                  </a:schemeClr>
                </a:solidFill>
                <a:effectLst/>
                <a:latin typeface="Avenir Next" panose="020B0503020202020204" pitchFamily="34" charset="0"/>
                <a:ea typeface="Aptos" panose="020B0004020202020204" pitchFamily="34" charset="0"/>
                <a:cs typeface="Calibri" panose="020F0502020204030204" pitchFamily="34" charset="0"/>
              </a:rPr>
              <a:t>ord</a:t>
            </a:r>
            <a:r>
              <a:rPr lang="en-US" dirty="0">
                <a:solidFill>
                  <a:schemeClr val="accent1">
                    <a:lumMod val="75000"/>
                  </a:schemeClr>
                </a:solidFill>
              </a:rPr>
              <a:t>” (NIV).  </a:t>
            </a:r>
          </a:p>
          <a:p>
            <a:r>
              <a:rPr lang="en-US" dirty="0">
                <a:solidFill>
                  <a:schemeClr val="accent1">
                    <a:lumMod val="75000"/>
                  </a:schemeClr>
                </a:solidFill>
              </a:rPr>
              <a:t>To honor and respect the elderly means to have an attitude of admiration towards them, to be thoughtful, to treat them with due care, regard, obedience, and courtesy. </a:t>
            </a:r>
          </a:p>
          <a:p>
            <a:endParaRPr lang="en-US" dirty="0">
              <a:solidFill>
                <a:schemeClr val="accent1">
                  <a:lumMod val="75000"/>
                </a:schemeClr>
              </a:solidFill>
            </a:endParaRPr>
          </a:p>
          <a:p>
            <a:endParaRPr lang="pt-BR" dirty="0"/>
          </a:p>
        </p:txBody>
      </p:sp>
      <p:sp>
        <p:nvSpPr>
          <p:cNvPr id="2" name="Title 1">
            <a:extLst>
              <a:ext uri="{FF2B5EF4-FFF2-40B4-BE49-F238E27FC236}">
                <a16:creationId xmlns:a16="http://schemas.microsoft.com/office/drawing/2014/main" id="{5C9138C5-DB9A-4130-5CF9-048E47B1DC86}"/>
              </a:ext>
            </a:extLst>
          </p:cNvPr>
          <p:cNvSpPr>
            <a:spLocks noGrp="1"/>
          </p:cNvSpPr>
          <p:nvPr>
            <p:ph type="title"/>
          </p:nvPr>
        </p:nvSpPr>
        <p:spPr>
          <a:xfrm>
            <a:off x="265545" y="217344"/>
            <a:ext cx="9959109" cy="1325563"/>
          </a:xfrm>
        </p:spPr>
        <p:txBody>
          <a:bodyPr>
            <a:normAutofit/>
          </a:bodyPr>
          <a:lstStyle/>
          <a:p>
            <a:pPr algn="ctr"/>
            <a:r>
              <a:rPr lang="en-US" sz="3600" b="1" dirty="0">
                <a:solidFill>
                  <a:schemeClr val="bg1">
                    <a:lumMod val="95000"/>
                  </a:schemeClr>
                </a:solidFill>
              </a:rPr>
              <a:t>What Does God Expect From Us?</a:t>
            </a:r>
            <a:endParaRPr lang="pt-BR" sz="3600" b="1" dirty="0">
              <a:solidFill>
                <a:schemeClr val="bg1">
                  <a:lumMod val="95000"/>
                </a:schemeClr>
              </a:solidFill>
              <a:latin typeface="Futura LT Book" panose="02000504030000020003" pitchFamily="2" charset="0"/>
            </a:endParaRPr>
          </a:p>
        </p:txBody>
      </p:sp>
    </p:spTree>
    <p:extLst>
      <p:ext uri="{BB962C8B-B14F-4D97-AF65-F5344CB8AC3E}">
        <p14:creationId xmlns:p14="http://schemas.microsoft.com/office/powerpoint/2010/main" val="272393918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t="-1000" b="-1000"/>
          </a:stretch>
        </a:blipFill>
        <a:effectLst/>
      </p:bgPr>
    </p:bg>
    <p:spTree>
      <p:nvGrpSpPr>
        <p:cNvPr id="1" name="">
          <a:extLst>
            <a:ext uri="{FF2B5EF4-FFF2-40B4-BE49-F238E27FC236}">
              <a16:creationId xmlns:a16="http://schemas.microsoft.com/office/drawing/2014/main" id="{83EFAD4A-BB89-1B05-802B-E406F326ACDC}"/>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A5B1F67A-5533-4F43-14EE-EC59ECE7405F}"/>
              </a:ext>
            </a:extLst>
          </p:cNvPr>
          <p:cNvSpPr>
            <a:spLocks noGrp="1"/>
          </p:cNvSpPr>
          <p:nvPr>
            <p:ph type="title"/>
          </p:nvPr>
        </p:nvSpPr>
        <p:spPr>
          <a:xfrm>
            <a:off x="361080" y="230992"/>
            <a:ext cx="9959109" cy="1325563"/>
          </a:xfrm>
        </p:spPr>
        <p:txBody>
          <a:bodyPr>
            <a:normAutofit fontScale="90000"/>
          </a:bodyPr>
          <a:lstStyle/>
          <a:p>
            <a:pPr algn="ctr"/>
            <a:br>
              <a:rPr lang="en-US" b="1" dirty="0">
                <a:solidFill>
                  <a:schemeClr val="bg1">
                    <a:lumMod val="95000"/>
                  </a:schemeClr>
                </a:solidFill>
              </a:rPr>
            </a:br>
            <a:r>
              <a:rPr lang="en-US" sz="4000" b="1" dirty="0">
                <a:solidFill>
                  <a:schemeClr val="bg1">
                    <a:lumMod val="95000"/>
                  </a:schemeClr>
                </a:solidFill>
              </a:rPr>
              <a:t>Biblical Examples</a:t>
            </a:r>
            <a:br>
              <a:rPr lang="en-US" dirty="0">
                <a:solidFill>
                  <a:schemeClr val="bg1">
                    <a:lumMod val="95000"/>
                  </a:schemeClr>
                </a:solidFill>
              </a:rPr>
            </a:br>
            <a:endParaRPr lang="pt-BR" sz="4000" dirty="0">
              <a:solidFill>
                <a:schemeClr val="bg1">
                  <a:lumMod val="95000"/>
                </a:schemeClr>
              </a:solidFill>
              <a:latin typeface="Futura LT Book" panose="02000504030000020003" pitchFamily="2" charset="0"/>
            </a:endParaRPr>
          </a:p>
        </p:txBody>
      </p:sp>
      <p:sp>
        <p:nvSpPr>
          <p:cNvPr id="3" name="Content Placeholder 2">
            <a:extLst>
              <a:ext uri="{FF2B5EF4-FFF2-40B4-BE49-F238E27FC236}">
                <a16:creationId xmlns:a16="http://schemas.microsoft.com/office/drawing/2014/main" id="{88EFE6D4-CD7F-9878-A31C-12244DD99B07}"/>
              </a:ext>
            </a:extLst>
          </p:cNvPr>
          <p:cNvSpPr>
            <a:spLocks noGrp="1"/>
          </p:cNvSpPr>
          <p:nvPr>
            <p:ph idx="1"/>
          </p:nvPr>
        </p:nvSpPr>
        <p:spPr>
          <a:xfrm>
            <a:off x="265546" y="2001116"/>
            <a:ext cx="9959109" cy="4351338"/>
          </a:xfrm>
        </p:spPr>
        <p:txBody>
          <a:bodyPr>
            <a:normAutofit/>
          </a:bodyPr>
          <a:lstStyle/>
          <a:p>
            <a:endParaRPr lang="en-US" dirty="0"/>
          </a:p>
          <a:p>
            <a:endParaRPr lang="en-US" dirty="0"/>
          </a:p>
          <a:p>
            <a:pPr marL="0" indent="0">
              <a:buNone/>
            </a:pPr>
            <a:endParaRPr lang="en-US" dirty="0"/>
          </a:p>
          <a:p>
            <a:endParaRPr lang="pt-BR" dirty="0"/>
          </a:p>
        </p:txBody>
      </p:sp>
      <p:sp>
        <p:nvSpPr>
          <p:cNvPr id="4" name="TextBox 3">
            <a:extLst>
              <a:ext uri="{FF2B5EF4-FFF2-40B4-BE49-F238E27FC236}">
                <a16:creationId xmlns:a16="http://schemas.microsoft.com/office/drawing/2014/main" id="{0EFF93EE-CEFF-7F62-C269-C0A030755E32}"/>
              </a:ext>
            </a:extLst>
          </p:cNvPr>
          <p:cNvSpPr txBox="1"/>
          <p:nvPr/>
        </p:nvSpPr>
        <p:spPr>
          <a:xfrm>
            <a:off x="542205" y="2597580"/>
            <a:ext cx="9596858" cy="3754874"/>
          </a:xfrm>
          <a:prstGeom prst="rect">
            <a:avLst/>
          </a:prstGeom>
          <a:noFill/>
        </p:spPr>
        <p:txBody>
          <a:bodyPr wrap="square" rtlCol="0">
            <a:spAutoFit/>
          </a:bodyPr>
          <a:lstStyle/>
          <a:p>
            <a:pPr marL="285750" indent="-285750">
              <a:buFont typeface="Arial" panose="020B0604020202020204" pitchFamily="34" charset="0"/>
              <a:buChar char="•"/>
            </a:pPr>
            <a:r>
              <a:rPr lang="en-US" sz="2000" b="1" dirty="0">
                <a:solidFill>
                  <a:schemeClr val="accent1">
                    <a:lumMod val="75000"/>
                  </a:schemeClr>
                </a:solidFill>
              </a:rPr>
              <a:t>Abraham</a:t>
            </a:r>
            <a:r>
              <a:rPr lang="en-US" sz="2000" dirty="0">
                <a:solidFill>
                  <a:schemeClr val="accent1">
                    <a:lumMod val="75000"/>
                  </a:schemeClr>
                </a:solidFill>
              </a:rPr>
              <a:t>—When God promised Abraham to make a great nation through him, Abraham was 75 years old. God could have used a younger man, maybe Lot who was much younger and had far more energy. But God chose Abraham. Why? </a:t>
            </a:r>
          </a:p>
          <a:p>
            <a:pPr marL="285750" indent="-285750">
              <a:buFont typeface="Arial" panose="020B0604020202020204" pitchFamily="34" charset="0"/>
              <a:buChar char="•"/>
            </a:pPr>
            <a:r>
              <a:rPr lang="en-US" sz="2000" b="1" dirty="0">
                <a:solidFill>
                  <a:schemeClr val="accent1">
                    <a:lumMod val="75000"/>
                  </a:schemeClr>
                </a:solidFill>
              </a:rPr>
              <a:t>Moses</a:t>
            </a:r>
            <a:r>
              <a:rPr lang="en-US" sz="2000" dirty="0">
                <a:solidFill>
                  <a:schemeClr val="accent1">
                    <a:lumMod val="75000"/>
                  </a:schemeClr>
                </a:solidFill>
              </a:rPr>
              <a:t>—God needed a man who would be obedient to His voice, always put God first, a man strong in faith and courage. These are the traits that God developed in Moses during the forty years in Midian; and then He called him—when he was 80 years old. </a:t>
            </a:r>
          </a:p>
          <a:p>
            <a:pPr marL="285750" indent="-285750">
              <a:buFont typeface="Arial" panose="020B0604020202020204" pitchFamily="34" charset="0"/>
              <a:buChar char="•"/>
            </a:pPr>
            <a:r>
              <a:rPr lang="en-US" sz="2000" b="1" dirty="0">
                <a:solidFill>
                  <a:schemeClr val="accent1">
                    <a:lumMod val="75000"/>
                  </a:schemeClr>
                </a:solidFill>
              </a:rPr>
              <a:t>Noah</a:t>
            </a:r>
            <a:r>
              <a:rPr lang="en-US" sz="2000" dirty="0">
                <a:solidFill>
                  <a:schemeClr val="accent1">
                    <a:lumMod val="75000"/>
                  </a:schemeClr>
                </a:solidFill>
              </a:rPr>
              <a:t>—God called Noah when he was hundreds of years old. His sons were many years younger, strong and fit. Yet God chose Noah. He gave Noah the vision, the idea, the revelation of what would happen. His sons were his helpers, but the message came to Noah. </a:t>
            </a:r>
          </a:p>
          <a:p>
            <a:pPr marL="285750" indent="-285750">
              <a:buFont typeface="Arial" panose="020B0604020202020204" pitchFamily="34" charset="0"/>
              <a:buChar char="•"/>
            </a:pPr>
            <a:r>
              <a:rPr lang="en-US" sz="2000" b="1" dirty="0">
                <a:solidFill>
                  <a:schemeClr val="accent1">
                    <a:lumMod val="75000"/>
                  </a:schemeClr>
                </a:solidFill>
              </a:rPr>
              <a:t>John—</a:t>
            </a:r>
            <a:r>
              <a:rPr lang="en-US" sz="2000" dirty="0">
                <a:solidFill>
                  <a:schemeClr val="accent1">
                    <a:lumMod val="75000"/>
                  </a:schemeClr>
                </a:solidFill>
              </a:rPr>
              <a:t>The beloved disciple of Jesus had a special calling in his old age.</a:t>
            </a:r>
          </a:p>
          <a:p>
            <a:endParaRPr lang="en-US" dirty="0"/>
          </a:p>
        </p:txBody>
      </p:sp>
    </p:spTree>
    <p:extLst>
      <p:ext uri="{BB962C8B-B14F-4D97-AF65-F5344CB8AC3E}">
        <p14:creationId xmlns:p14="http://schemas.microsoft.com/office/powerpoint/2010/main" val="394195344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t="-1000" b="-1000"/>
          </a:stretch>
        </a:blipFill>
        <a:effectLst/>
      </p:bgPr>
    </p:bg>
    <p:spTree>
      <p:nvGrpSpPr>
        <p:cNvPr id="1" name="">
          <a:extLst>
            <a:ext uri="{FF2B5EF4-FFF2-40B4-BE49-F238E27FC236}">
              <a16:creationId xmlns:a16="http://schemas.microsoft.com/office/drawing/2014/main" id="{FECA6A2F-1BBF-938C-7AA6-6C563498963F}"/>
            </a:ext>
          </a:extLst>
        </p:cNvPr>
        <p:cNvGrpSpPr/>
        <p:nvPr/>
      </p:nvGrpSpPr>
      <p:grpSpPr>
        <a:xfrm>
          <a:off x="0" y="0"/>
          <a:ext cx="0" cy="0"/>
          <a:chOff x="0" y="0"/>
          <a:chExt cx="0" cy="0"/>
        </a:xfrm>
      </p:grpSpPr>
      <p:sp>
        <p:nvSpPr>
          <p:cNvPr id="5" name="Content Placeholder 2">
            <a:extLst>
              <a:ext uri="{FF2B5EF4-FFF2-40B4-BE49-F238E27FC236}">
                <a16:creationId xmlns:a16="http://schemas.microsoft.com/office/drawing/2014/main" id="{52307234-828D-F65B-8BF2-187009CE4C6B}"/>
              </a:ext>
            </a:extLst>
          </p:cNvPr>
          <p:cNvSpPr>
            <a:spLocks noGrp="1"/>
          </p:cNvSpPr>
          <p:nvPr>
            <p:ph idx="1"/>
          </p:nvPr>
        </p:nvSpPr>
        <p:spPr>
          <a:xfrm>
            <a:off x="265546" y="2197290"/>
            <a:ext cx="9959109" cy="4155163"/>
          </a:xfrm>
        </p:spPr>
        <p:txBody>
          <a:bodyPr>
            <a:normAutofit fontScale="92500" lnSpcReduction="10000"/>
          </a:bodyPr>
          <a:lstStyle/>
          <a:p>
            <a:pPr marL="0" indent="0">
              <a:buNone/>
            </a:pPr>
            <a:r>
              <a:rPr lang="en-US" dirty="0">
                <a:solidFill>
                  <a:schemeClr val="accent1">
                    <a:lumMod val="75000"/>
                  </a:schemeClr>
                </a:solidFill>
              </a:rPr>
              <a:t>The history of John affords a striking illustration of the way in which God can use aged workers. When John was exiled to the Isle of Patmos, there were many who thought him to be past service, an old and broken reed, ready to fall at any time. But the Lord saw fit to use him still. Though banished from the scenes of his former labor, he did not cease to bear witness to the truth. Even in Patmos he made friends and converts. His was a message of joy, proclaiming a risen </a:t>
            </a:r>
            <a:r>
              <a:rPr lang="en-US" dirty="0" err="1">
                <a:solidFill>
                  <a:schemeClr val="accent1">
                    <a:lumMod val="75000"/>
                  </a:schemeClr>
                </a:solidFill>
              </a:rPr>
              <a:t>Saviour</a:t>
            </a:r>
            <a:r>
              <a:rPr lang="en-US" dirty="0">
                <a:solidFill>
                  <a:schemeClr val="accent1">
                    <a:lumMod val="75000"/>
                  </a:schemeClr>
                </a:solidFill>
              </a:rPr>
              <a:t> who on high was interceding for His people until He should return to take them to Himself. And it was after John had grown old in the service of his Lord that he received more communications from heaven than he had received during all the former years of his life. </a:t>
            </a:r>
          </a:p>
          <a:p>
            <a:pPr marL="0" indent="0" algn="r">
              <a:buNone/>
            </a:pPr>
            <a:r>
              <a:rPr lang="en-US" dirty="0">
                <a:solidFill>
                  <a:schemeClr val="accent1">
                    <a:lumMod val="75000"/>
                  </a:schemeClr>
                </a:solidFill>
              </a:rPr>
              <a:t> —Ellen G. White, </a:t>
            </a:r>
            <a:r>
              <a:rPr lang="en-US" i="1" dirty="0">
                <a:solidFill>
                  <a:schemeClr val="accent1">
                    <a:lumMod val="75000"/>
                  </a:schemeClr>
                </a:solidFill>
              </a:rPr>
              <a:t>Reflecting Christ</a:t>
            </a:r>
            <a:r>
              <a:rPr lang="en-US" dirty="0">
                <a:solidFill>
                  <a:schemeClr val="accent1">
                    <a:lumMod val="75000"/>
                  </a:schemeClr>
                </a:solidFill>
              </a:rPr>
              <a:t>, 280</a:t>
            </a:r>
          </a:p>
          <a:p>
            <a:endParaRPr lang="pt-BR" dirty="0"/>
          </a:p>
        </p:txBody>
      </p:sp>
      <p:sp>
        <p:nvSpPr>
          <p:cNvPr id="2" name="Title 1">
            <a:extLst>
              <a:ext uri="{FF2B5EF4-FFF2-40B4-BE49-F238E27FC236}">
                <a16:creationId xmlns:a16="http://schemas.microsoft.com/office/drawing/2014/main" id="{1BCEB300-2EFA-DCDA-D903-F7691F42A2F0}"/>
              </a:ext>
            </a:extLst>
          </p:cNvPr>
          <p:cNvSpPr>
            <a:spLocks noGrp="1"/>
          </p:cNvSpPr>
          <p:nvPr>
            <p:ph type="title"/>
          </p:nvPr>
        </p:nvSpPr>
        <p:spPr>
          <a:xfrm>
            <a:off x="265545" y="217344"/>
            <a:ext cx="9959109" cy="1325563"/>
          </a:xfrm>
        </p:spPr>
        <p:txBody>
          <a:bodyPr>
            <a:normAutofit/>
          </a:bodyPr>
          <a:lstStyle/>
          <a:p>
            <a:pPr algn="ctr"/>
            <a:endParaRPr lang="pt-BR" sz="3600" b="1" dirty="0">
              <a:solidFill>
                <a:schemeClr val="bg1">
                  <a:lumMod val="95000"/>
                </a:schemeClr>
              </a:solidFill>
              <a:latin typeface="Futura LT Book" panose="02000504030000020003" pitchFamily="2" charset="0"/>
            </a:endParaRPr>
          </a:p>
        </p:txBody>
      </p:sp>
    </p:spTree>
    <p:extLst>
      <p:ext uri="{BB962C8B-B14F-4D97-AF65-F5344CB8AC3E}">
        <p14:creationId xmlns:p14="http://schemas.microsoft.com/office/powerpoint/2010/main" val="374225180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t="-1000" b="-1000"/>
          </a:stretch>
        </a:blipFill>
        <a:effectLst/>
      </p:bgPr>
    </p:bg>
    <p:spTree>
      <p:nvGrpSpPr>
        <p:cNvPr id="1" name="">
          <a:extLst>
            <a:ext uri="{FF2B5EF4-FFF2-40B4-BE49-F238E27FC236}">
              <a16:creationId xmlns:a16="http://schemas.microsoft.com/office/drawing/2014/main" id="{3BC0249F-1884-7443-E292-CCE7589B0674}"/>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829DC8B3-F363-10A5-7E52-3ADAC0BD6B82}"/>
              </a:ext>
            </a:extLst>
          </p:cNvPr>
          <p:cNvSpPr>
            <a:spLocks noGrp="1"/>
          </p:cNvSpPr>
          <p:nvPr>
            <p:ph type="title"/>
          </p:nvPr>
        </p:nvSpPr>
        <p:spPr>
          <a:xfrm>
            <a:off x="265545" y="217344"/>
            <a:ext cx="9959109" cy="1325563"/>
          </a:xfrm>
        </p:spPr>
        <p:txBody>
          <a:bodyPr>
            <a:noAutofit/>
          </a:bodyPr>
          <a:lstStyle/>
          <a:p>
            <a:pPr algn="ctr"/>
            <a:br>
              <a:rPr lang="en-US" sz="3200" b="1" dirty="0">
                <a:solidFill>
                  <a:schemeClr val="bg1">
                    <a:lumMod val="95000"/>
                  </a:schemeClr>
                </a:solidFill>
              </a:rPr>
            </a:br>
            <a:r>
              <a:rPr lang="en-US" sz="3200" b="1" dirty="0">
                <a:solidFill>
                  <a:schemeClr val="bg1">
                    <a:lumMod val="95000"/>
                  </a:schemeClr>
                </a:solidFill>
              </a:rPr>
              <a:t>God Cares for and Respects the Elderly </a:t>
            </a:r>
            <a:br>
              <a:rPr lang="en-US" sz="3200" dirty="0">
                <a:solidFill>
                  <a:schemeClr val="bg1">
                    <a:lumMod val="95000"/>
                  </a:schemeClr>
                </a:solidFill>
              </a:rPr>
            </a:br>
            <a:r>
              <a:rPr lang="en-US" sz="3200" dirty="0">
                <a:solidFill>
                  <a:schemeClr val="bg1">
                    <a:lumMod val="95000"/>
                  </a:schemeClr>
                </a:solidFill>
              </a:rPr>
              <a:t> </a:t>
            </a:r>
            <a:br>
              <a:rPr lang="en-US" sz="3200" dirty="0">
                <a:solidFill>
                  <a:schemeClr val="bg1">
                    <a:lumMod val="95000"/>
                  </a:schemeClr>
                </a:solidFill>
              </a:rPr>
            </a:br>
            <a:endParaRPr lang="pt-BR" sz="3200" dirty="0">
              <a:solidFill>
                <a:schemeClr val="bg1">
                  <a:lumMod val="95000"/>
                </a:schemeClr>
              </a:solidFill>
              <a:latin typeface="Futura LT Book" panose="02000504030000020003" pitchFamily="2" charset="0"/>
            </a:endParaRPr>
          </a:p>
        </p:txBody>
      </p:sp>
      <p:sp>
        <p:nvSpPr>
          <p:cNvPr id="3" name="Content Placeholder 2">
            <a:extLst>
              <a:ext uri="{FF2B5EF4-FFF2-40B4-BE49-F238E27FC236}">
                <a16:creationId xmlns:a16="http://schemas.microsoft.com/office/drawing/2014/main" id="{B5FEF584-FDC5-0435-3538-552824E046B8}"/>
              </a:ext>
            </a:extLst>
          </p:cNvPr>
          <p:cNvSpPr>
            <a:spLocks noGrp="1"/>
          </p:cNvSpPr>
          <p:nvPr>
            <p:ph idx="1"/>
          </p:nvPr>
        </p:nvSpPr>
        <p:spPr>
          <a:xfrm>
            <a:off x="265546" y="2001116"/>
            <a:ext cx="9959109" cy="4351338"/>
          </a:xfrm>
        </p:spPr>
        <p:txBody>
          <a:bodyPr>
            <a:normAutofit/>
          </a:bodyPr>
          <a:lstStyle/>
          <a:p>
            <a:endParaRPr lang="en-US" dirty="0"/>
          </a:p>
          <a:p>
            <a:endParaRPr lang="en-US" dirty="0"/>
          </a:p>
          <a:p>
            <a:pPr marL="0" indent="0">
              <a:buNone/>
            </a:pPr>
            <a:endParaRPr lang="en-US" dirty="0"/>
          </a:p>
          <a:p>
            <a:endParaRPr lang="pt-BR" dirty="0"/>
          </a:p>
        </p:txBody>
      </p:sp>
      <p:sp>
        <p:nvSpPr>
          <p:cNvPr id="4" name="TextBox 3">
            <a:extLst>
              <a:ext uri="{FF2B5EF4-FFF2-40B4-BE49-F238E27FC236}">
                <a16:creationId xmlns:a16="http://schemas.microsoft.com/office/drawing/2014/main" id="{94327F39-7CAA-60F9-F792-E782593C1C2A}"/>
              </a:ext>
            </a:extLst>
          </p:cNvPr>
          <p:cNvSpPr txBox="1"/>
          <p:nvPr/>
        </p:nvSpPr>
        <p:spPr>
          <a:xfrm>
            <a:off x="859972" y="2623457"/>
            <a:ext cx="8588828" cy="3816429"/>
          </a:xfrm>
          <a:prstGeom prst="rect">
            <a:avLst/>
          </a:prstGeom>
          <a:noFill/>
        </p:spPr>
        <p:txBody>
          <a:bodyPr wrap="square" rtlCol="0">
            <a:spAutoFit/>
          </a:bodyPr>
          <a:lstStyle/>
          <a:p>
            <a:pPr marL="285750" indent="-285750">
              <a:buFont typeface="Wingdings" pitchFamily="2" charset="2"/>
              <a:buChar char="Ø"/>
            </a:pPr>
            <a:r>
              <a:rPr lang="en-US" sz="3200" dirty="0">
                <a:solidFill>
                  <a:schemeClr val="accent1">
                    <a:lumMod val="75000"/>
                  </a:schemeClr>
                </a:solidFill>
              </a:rPr>
              <a:t>Though the elderly have lost some of their vigor, the Lord does not lay them aside. He gives them special grace and wisdom. </a:t>
            </a:r>
          </a:p>
          <a:p>
            <a:pPr marL="285750" indent="-285750">
              <a:buFont typeface="Wingdings" pitchFamily="2" charset="2"/>
              <a:buChar char="Ø"/>
            </a:pPr>
            <a:endParaRPr lang="en-US" sz="3200" dirty="0">
              <a:solidFill>
                <a:schemeClr val="accent1">
                  <a:lumMod val="75000"/>
                </a:schemeClr>
              </a:solidFill>
            </a:endParaRPr>
          </a:p>
          <a:p>
            <a:pPr marL="285750" indent="-285750">
              <a:buFont typeface="Wingdings" pitchFamily="2" charset="2"/>
              <a:buChar char="Ø"/>
            </a:pPr>
            <a:r>
              <a:rPr lang="en-US" sz="3200" dirty="0">
                <a:solidFill>
                  <a:schemeClr val="accent1">
                    <a:lumMod val="75000"/>
                  </a:schemeClr>
                </a:solidFill>
              </a:rPr>
              <a:t>Consider the story of Elisha (2 Kings 2:23–25).</a:t>
            </a:r>
          </a:p>
          <a:p>
            <a:pPr marL="285750" indent="-285750">
              <a:buFont typeface="Wingdings" pitchFamily="2" charset="2"/>
              <a:buChar char="Ø"/>
            </a:pPr>
            <a:endParaRPr lang="en-US" sz="3200" dirty="0">
              <a:solidFill>
                <a:schemeClr val="accent1">
                  <a:lumMod val="75000"/>
                </a:schemeClr>
              </a:solidFill>
            </a:endParaRPr>
          </a:p>
          <a:p>
            <a:r>
              <a:rPr lang="en-US" sz="3200" dirty="0">
                <a:solidFill>
                  <a:schemeClr val="accent1">
                    <a:lumMod val="75000"/>
                  </a:schemeClr>
                </a:solidFill>
              </a:rPr>
              <a:t> </a:t>
            </a:r>
          </a:p>
          <a:p>
            <a:endParaRPr lang="en-US" dirty="0"/>
          </a:p>
        </p:txBody>
      </p:sp>
    </p:spTree>
    <p:extLst>
      <p:ext uri="{BB962C8B-B14F-4D97-AF65-F5344CB8AC3E}">
        <p14:creationId xmlns:p14="http://schemas.microsoft.com/office/powerpoint/2010/main" val="229971983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t="-1000" b="-1000"/>
          </a:stretch>
        </a:blipFill>
        <a:effectLst/>
      </p:bgPr>
    </p:bg>
    <p:spTree>
      <p:nvGrpSpPr>
        <p:cNvPr id="1" name="">
          <a:extLst>
            <a:ext uri="{FF2B5EF4-FFF2-40B4-BE49-F238E27FC236}">
              <a16:creationId xmlns:a16="http://schemas.microsoft.com/office/drawing/2014/main" id="{77FA6E40-E2AA-1DB7-3862-B904B764240A}"/>
            </a:ext>
          </a:extLst>
        </p:cNvPr>
        <p:cNvGrpSpPr/>
        <p:nvPr/>
      </p:nvGrpSpPr>
      <p:grpSpPr>
        <a:xfrm>
          <a:off x="0" y="0"/>
          <a:ext cx="0" cy="0"/>
          <a:chOff x="0" y="0"/>
          <a:chExt cx="0" cy="0"/>
        </a:xfrm>
      </p:grpSpPr>
      <p:sp>
        <p:nvSpPr>
          <p:cNvPr id="5" name="Content Placeholder 2">
            <a:extLst>
              <a:ext uri="{FF2B5EF4-FFF2-40B4-BE49-F238E27FC236}">
                <a16:creationId xmlns:a16="http://schemas.microsoft.com/office/drawing/2014/main" id="{59DF8D65-7B5A-9705-0F30-57CD51937410}"/>
              </a:ext>
            </a:extLst>
          </p:cNvPr>
          <p:cNvSpPr>
            <a:spLocks noGrp="1"/>
          </p:cNvSpPr>
          <p:nvPr>
            <p:ph idx="1"/>
          </p:nvPr>
        </p:nvSpPr>
        <p:spPr>
          <a:xfrm>
            <a:off x="265546" y="2586182"/>
            <a:ext cx="9959109" cy="3766271"/>
          </a:xfrm>
        </p:spPr>
        <p:txBody>
          <a:bodyPr/>
          <a:lstStyle/>
          <a:p>
            <a:r>
              <a:rPr lang="en-US" dirty="0">
                <a:solidFill>
                  <a:schemeClr val="accent1">
                    <a:lumMod val="75000"/>
                  </a:schemeClr>
                </a:solidFill>
              </a:rPr>
              <a:t>In both the Old and New Testament there are many admonitions to care for the destitute. And widows are mentioned often. By definition, many widows are elderly. </a:t>
            </a:r>
          </a:p>
          <a:p>
            <a:r>
              <a:rPr lang="en-US" dirty="0">
                <a:solidFill>
                  <a:schemeClr val="accent1">
                    <a:lumMod val="75000"/>
                  </a:schemeClr>
                </a:solidFill>
              </a:rPr>
              <a:t>Throughout Jesus’ ministry, He was particularly attuned to the needs of widows, raising to life the son of one widow, healing others, and showing respect and honor for the widow who gave her two mites.</a:t>
            </a:r>
          </a:p>
          <a:p>
            <a:endParaRPr lang="pt-BR" dirty="0"/>
          </a:p>
        </p:txBody>
      </p:sp>
      <p:sp>
        <p:nvSpPr>
          <p:cNvPr id="2" name="Title 1">
            <a:extLst>
              <a:ext uri="{FF2B5EF4-FFF2-40B4-BE49-F238E27FC236}">
                <a16:creationId xmlns:a16="http://schemas.microsoft.com/office/drawing/2014/main" id="{4B65DA61-E55A-8B47-A0A9-0C6B239FB941}"/>
              </a:ext>
            </a:extLst>
          </p:cNvPr>
          <p:cNvSpPr>
            <a:spLocks noGrp="1"/>
          </p:cNvSpPr>
          <p:nvPr>
            <p:ph type="title"/>
          </p:nvPr>
        </p:nvSpPr>
        <p:spPr>
          <a:xfrm>
            <a:off x="265545" y="217344"/>
            <a:ext cx="9959109" cy="1325563"/>
          </a:xfrm>
        </p:spPr>
        <p:txBody>
          <a:bodyPr>
            <a:normAutofit/>
          </a:bodyPr>
          <a:lstStyle/>
          <a:p>
            <a:pPr algn="ctr"/>
            <a:endParaRPr lang="pt-BR" sz="3600" b="1" dirty="0">
              <a:solidFill>
                <a:schemeClr val="bg1">
                  <a:lumMod val="95000"/>
                </a:schemeClr>
              </a:solidFill>
              <a:latin typeface="Futura LT Book" panose="02000504030000020003" pitchFamily="2" charset="0"/>
            </a:endParaRPr>
          </a:p>
        </p:txBody>
      </p:sp>
    </p:spTree>
    <p:extLst>
      <p:ext uri="{BB962C8B-B14F-4D97-AF65-F5344CB8AC3E}">
        <p14:creationId xmlns:p14="http://schemas.microsoft.com/office/powerpoint/2010/main" val="164437954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t="-1000" b="-1000"/>
          </a:stretch>
        </a:blipFill>
        <a:effectLst/>
      </p:bgPr>
    </p:bg>
    <p:spTree>
      <p:nvGrpSpPr>
        <p:cNvPr id="1" name="">
          <a:extLst>
            <a:ext uri="{FF2B5EF4-FFF2-40B4-BE49-F238E27FC236}">
              <a16:creationId xmlns:a16="http://schemas.microsoft.com/office/drawing/2014/main" id="{D8054F3E-9E63-4D24-FEEF-D3B471BB9BC6}"/>
            </a:ext>
          </a:extLst>
        </p:cNvPr>
        <p:cNvGrpSpPr/>
        <p:nvPr/>
      </p:nvGrpSpPr>
      <p:grpSpPr>
        <a:xfrm>
          <a:off x="0" y="0"/>
          <a:ext cx="0" cy="0"/>
          <a:chOff x="0" y="0"/>
          <a:chExt cx="0" cy="0"/>
        </a:xfrm>
      </p:grpSpPr>
      <p:sp>
        <p:nvSpPr>
          <p:cNvPr id="5" name="Content Placeholder 2">
            <a:extLst>
              <a:ext uri="{FF2B5EF4-FFF2-40B4-BE49-F238E27FC236}">
                <a16:creationId xmlns:a16="http://schemas.microsoft.com/office/drawing/2014/main" id="{85507C5A-BBFC-A5A1-973B-54A4D1493B53}"/>
              </a:ext>
            </a:extLst>
          </p:cNvPr>
          <p:cNvSpPr>
            <a:spLocks noGrp="1"/>
          </p:cNvSpPr>
          <p:nvPr>
            <p:ph idx="1"/>
          </p:nvPr>
        </p:nvSpPr>
        <p:spPr>
          <a:xfrm>
            <a:off x="265546" y="2586182"/>
            <a:ext cx="9959109" cy="3766271"/>
          </a:xfrm>
        </p:spPr>
        <p:txBody>
          <a:bodyPr/>
          <a:lstStyle/>
          <a:p>
            <a:pPr marL="0" indent="0">
              <a:buNone/>
            </a:pPr>
            <a:endParaRPr lang="en-US" dirty="0"/>
          </a:p>
          <a:p>
            <a:pPr marL="0" indent="0">
              <a:buNone/>
            </a:pPr>
            <a:r>
              <a:rPr lang="en-US" sz="3200" dirty="0">
                <a:solidFill>
                  <a:schemeClr val="accent1">
                    <a:lumMod val="75000"/>
                  </a:schemeClr>
                </a:solidFill>
              </a:rPr>
              <a:t>Ellen White tells us in the book </a:t>
            </a:r>
            <a:r>
              <a:rPr lang="en-US" sz="3200" i="1" dirty="0">
                <a:solidFill>
                  <a:schemeClr val="accent1">
                    <a:lumMod val="75000"/>
                  </a:schemeClr>
                </a:solidFill>
              </a:rPr>
              <a:t>Daughters of God</a:t>
            </a:r>
            <a:r>
              <a:rPr lang="en-US" sz="3200" dirty="0">
                <a:solidFill>
                  <a:schemeClr val="accent1">
                    <a:lumMod val="75000"/>
                  </a:schemeClr>
                </a:solidFill>
              </a:rPr>
              <a:t> that God holds each child responsible if they neglect the care of their parents, and He notes of their disregard for their parents (199).</a:t>
            </a:r>
          </a:p>
          <a:p>
            <a:pPr marL="0" indent="0">
              <a:buNone/>
            </a:pPr>
            <a:endParaRPr lang="en-US" sz="3200" dirty="0">
              <a:solidFill>
                <a:schemeClr val="accent1">
                  <a:lumMod val="75000"/>
                </a:schemeClr>
              </a:solidFill>
            </a:endParaRPr>
          </a:p>
          <a:p>
            <a:endParaRPr lang="pt-BR" dirty="0"/>
          </a:p>
        </p:txBody>
      </p:sp>
      <p:sp>
        <p:nvSpPr>
          <p:cNvPr id="2" name="Title 1">
            <a:extLst>
              <a:ext uri="{FF2B5EF4-FFF2-40B4-BE49-F238E27FC236}">
                <a16:creationId xmlns:a16="http://schemas.microsoft.com/office/drawing/2014/main" id="{14565A4B-2F3E-B43A-66D9-4DC99EF1BAA9}"/>
              </a:ext>
            </a:extLst>
          </p:cNvPr>
          <p:cNvSpPr>
            <a:spLocks noGrp="1"/>
          </p:cNvSpPr>
          <p:nvPr>
            <p:ph type="title"/>
          </p:nvPr>
        </p:nvSpPr>
        <p:spPr>
          <a:xfrm>
            <a:off x="265545" y="217344"/>
            <a:ext cx="9959109" cy="1325563"/>
          </a:xfrm>
        </p:spPr>
        <p:txBody>
          <a:bodyPr>
            <a:normAutofit/>
          </a:bodyPr>
          <a:lstStyle/>
          <a:p>
            <a:pPr algn="ctr"/>
            <a:endParaRPr lang="pt-BR" sz="3600" b="1" dirty="0">
              <a:solidFill>
                <a:schemeClr val="bg1">
                  <a:lumMod val="95000"/>
                </a:schemeClr>
              </a:solidFill>
              <a:latin typeface="Futura LT Book" panose="02000504030000020003" pitchFamily="2" charset="0"/>
            </a:endParaRPr>
          </a:p>
        </p:txBody>
      </p:sp>
    </p:spTree>
    <p:extLst>
      <p:ext uri="{BB962C8B-B14F-4D97-AF65-F5344CB8AC3E}">
        <p14:creationId xmlns:p14="http://schemas.microsoft.com/office/powerpoint/2010/main" val="89287473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t="-1000" b="-1000"/>
          </a:stretch>
        </a:blipFill>
        <a:effectLst/>
      </p:bgPr>
    </p:bg>
    <p:spTree>
      <p:nvGrpSpPr>
        <p:cNvPr id="1" name="">
          <a:extLst>
            <a:ext uri="{FF2B5EF4-FFF2-40B4-BE49-F238E27FC236}">
              <a16:creationId xmlns:a16="http://schemas.microsoft.com/office/drawing/2014/main" id="{086F75F0-AD99-80EE-1EE5-F0D53132B31C}"/>
            </a:ext>
          </a:extLst>
        </p:cNvPr>
        <p:cNvGrpSpPr/>
        <p:nvPr/>
      </p:nvGrpSpPr>
      <p:grpSpPr>
        <a:xfrm>
          <a:off x="0" y="0"/>
          <a:ext cx="0" cy="0"/>
          <a:chOff x="0" y="0"/>
          <a:chExt cx="0" cy="0"/>
        </a:xfrm>
      </p:grpSpPr>
      <p:sp>
        <p:nvSpPr>
          <p:cNvPr id="5" name="Content Placeholder 2">
            <a:extLst>
              <a:ext uri="{FF2B5EF4-FFF2-40B4-BE49-F238E27FC236}">
                <a16:creationId xmlns:a16="http://schemas.microsoft.com/office/drawing/2014/main" id="{D753D433-2058-5D8C-4794-40880B1E3B53}"/>
              </a:ext>
            </a:extLst>
          </p:cNvPr>
          <p:cNvSpPr>
            <a:spLocks noGrp="1"/>
          </p:cNvSpPr>
          <p:nvPr>
            <p:ph idx="1"/>
          </p:nvPr>
        </p:nvSpPr>
        <p:spPr>
          <a:xfrm>
            <a:off x="396174" y="1959430"/>
            <a:ext cx="9959109" cy="4164424"/>
          </a:xfrm>
        </p:spPr>
        <p:txBody>
          <a:bodyPr>
            <a:normAutofit fontScale="92500"/>
          </a:bodyPr>
          <a:lstStyle/>
          <a:p>
            <a:pPr>
              <a:buFont typeface="Wingdings" pitchFamily="2" charset="2"/>
              <a:buChar char="Ø"/>
            </a:pPr>
            <a:endParaRPr lang="en-GB" dirty="0"/>
          </a:p>
          <a:p>
            <a:pPr>
              <a:buFont typeface="Wingdings" pitchFamily="2" charset="2"/>
              <a:buChar char="Ø"/>
            </a:pPr>
            <a:r>
              <a:rPr lang="en-GB" sz="3200" dirty="0">
                <a:solidFill>
                  <a:schemeClr val="accent1">
                    <a:lumMod val="75000"/>
                  </a:schemeClr>
                </a:solidFill>
              </a:rPr>
              <a:t>Have you raised your voice to them in anger? </a:t>
            </a:r>
          </a:p>
          <a:p>
            <a:pPr>
              <a:buFont typeface="Wingdings" pitchFamily="2" charset="2"/>
              <a:buChar char="Ø"/>
            </a:pPr>
            <a:r>
              <a:rPr lang="en-GB" sz="3200" dirty="0">
                <a:solidFill>
                  <a:schemeClr val="accent1">
                    <a:lumMod val="75000"/>
                  </a:schemeClr>
                </a:solidFill>
              </a:rPr>
              <a:t>Have you called them unkind words or names? </a:t>
            </a:r>
          </a:p>
          <a:p>
            <a:pPr>
              <a:buFont typeface="Wingdings" pitchFamily="2" charset="2"/>
              <a:buChar char="Ø"/>
            </a:pPr>
            <a:r>
              <a:rPr lang="en-GB" sz="3200" dirty="0">
                <a:solidFill>
                  <a:schemeClr val="accent1">
                    <a:lumMod val="75000"/>
                  </a:schemeClr>
                </a:solidFill>
              </a:rPr>
              <a:t>Have you sat in a bus seat and left an elderly person standing? </a:t>
            </a:r>
          </a:p>
          <a:p>
            <a:pPr>
              <a:buFont typeface="Wingdings" pitchFamily="2" charset="2"/>
              <a:buChar char="Ø"/>
            </a:pPr>
            <a:r>
              <a:rPr lang="en-GB" sz="3200" dirty="0">
                <a:solidFill>
                  <a:schemeClr val="accent1">
                    <a:lumMod val="75000"/>
                  </a:schemeClr>
                </a:solidFill>
              </a:rPr>
              <a:t>Do we neglect to seek their advice?</a:t>
            </a:r>
          </a:p>
          <a:p>
            <a:pPr>
              <a:buFont typeface="Wingdings" pitchFamily="2" charset="2"/>
              <a:buChar char="Ø"/>
            </a:pPr>
            <a:r>
              <a:rPr lang="en-GB" sz="3200" dirty="0">
                <a:solidFill>
                  <a:schemeClr val="accent1">
                    <a:lumMod val="75000"/>
                  </a:schemeClr>
                </a:solidFill>
              </a:rPr>
              <a:t> Or do we feel they are old fashioned and outdated in their thinking and do not understand the times in which they live?</a:t>
            </a:r>
            <a:r>
              <a:rPr lang="en-US" sz="3200" dirty="0">
                <a:solidFill>
                  <a:schemeClr val="accent1">
                    <a:lumMod val="75000"/>
                  </a:schemeClr>
                </a:solidFill>
              </a:rPr>
              <a:t> </a:t>
            </a:r>
            <a:endParaRPr lang="pt-BR" sz="3200" dirty="0">
              <a:solidFill>
                <a:schemeClr val="accent1">
                  <a:lumMod val="75000"/>
                </a:schemeClr>
              </a:solidFill>
            </a:endParaRPr>
          </a:p>
        </p:txBody>
      </p:sp>
      <p:sp>
        <p:nvSpPr>
          <p:cNvPr id="2" name="Title 1">
            <a:extLst>
              <a:ext uri="{FF2B5EF4-FFF2-40B4-BE49-F238E27FC236}">
                <a16:creationId xmlns:a16="http://schemas.microsoft.com/office/drawing/2014/main" id="{5EAF81A9-45E3-6298-F35C-51F3048EFB60}"/>
              </a:ext>
            </a:extLst>
          </p:cNvPr>
          <p:cNvSpPr>
            <a:spLocks noGrp="1"/>
          </p:cNvSpPr>
          <p:nvPr>
            <p:ph type="title"/>
          </p:nvPr>
        </p:nvSpPr>
        <p:spPr>
          <a:xfrm>
            <a:off x="265545" y="217344"/>
            <a:ext cx="9959109" cy="1325563"/>
          </a:xfrm>
        </p:spPr>
        <p:txBody>
          <a:bodyPr>
            <a:normAutofit/>
          </a:bodyPr>
          <a:lstStyle/>
          <a:p>
            <a:pPr algn="ctr"/>
            <a:endParaRPr lang="pt-BR" sz="3600" b="1" dirty="0">
              <a:solidFill>
                <a:schemeClr val="bg1">
                  <a:lumMod val="95000"/>
                </a:schemeClr>
              </a:solidFill>
              <a:latin typeface="Futura LT Book" panose="02000504030000020003" pitchFamily="2" charset="0"/>
            </a:endParaRPr>
          </a:p>
        </p:txBody>
      </p:sp>
    </p:spTree>
    <p:extLst>
      <p:ext uri="{BB962C8B-B14F-4D97-AF65-F5344CB8AC3E}">
        <p14:creationId xmlns:p14="http://schemas.microsoft.com/office/powerpoint/2010/main" val="299886127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t="-1000" b="-1000"/>
          </a:stretch>
        </a:blipFill>
        <a:effectLst/>
      </p:bgPr>
    </p:bg>
    <p:spTree>
      <p:nvGrpSpPr>
        <p:cNvPr id="1" name="">
          <a:extLst>
            <a:ext uri="{FF2B5EF4-FFF2-40B4-BE49-F238E27FC236}">
              <a16:creationId xmlns:a16="http://schemas.microsoft.com/office/drawing/2014/main" id="{AD30BC2D-1D0F-7948-A2FE-3422BAA28BB3}"/>
            </a:ext>
          </a:extLst>
        </p:cNvPr>
        <p:cNvGrpSpPr/>
        <p:nvPr/>
      </p:nvGrpSpPr>
      <p:grpSpPr>
        <a:xfrm>
          <a:off x="0" y="0"/>
          <a:ext cx="0" cy="0"/>
          <a:chOff x="0" y="0"/>
          <a:chExt cx="0" cy="0"/>
        </a:xfrm>
      </p:grpSpPr>
      <p:sp>
        <p:nvSpPr>
          <p:cNvPr id="5" name="Content Placeholder 2">
            <a:extLst>
              <a:ext uri="{FF2B5EF4-FFF2-40B4-BE49-F238E27FC236}">
                <a16:creationId xmlns:a16="http://schemas.microsoft.com/office/drawing/2014/main" id="{E60C96B4-1468-2FB2-2CDC-3421AB24F9AC}"/>
              </a:ext>
            </a:extLst>
          </p:cNvPr>
          <p:cNvSpPr>
            <a:spLocks noGrp="1"/>
          </p:cNvSpPr>
          <p:nvPr>
            <p:ph idx="1"/>
          </p:nvPr>
        </p:nvSpPr>
        <p:spPr>
          <a:xfrm>
            <a:off x="265546" y="2586182"/>
            <a:ext cx="9321367" cy="3766271"/>
          </a:xfrm>
        </p:spPr>
        <p:txBody>
          <a:bodyPr/>
          <a:lstStyle/>
          <a:p>
            <a:pPr marL="0" indent="469900">
              <a:buNone/>
            </a:pPr>
            <a:r>
              <a:rPr lang="en-US" dirty="0">
                <a:solidFill>
                  <a:schemeClr val="accent1">
                    <a:lumMod val="75000"/>
                  </a:schemeClr>
                </a:solidFill>
              </a:rPr>
              <a:t>Do not cast me away when I am old; </a:t>
            </a:r>
          </a:p>
          <a:p>
            <a:pPr marL="0" indent="927100">
              <a:buNone/>
            </a:pPr>
            <a:r>
              <a:rPr lang="en-US" dirty="0">
                <a:solidFill>
                  <a:schemeClr val="accent1">
                    <a:lumMod val="75000"/>
                  </a:schemeClr>
                </a:solidFill>
              </a:rPr>
              <a:t>do not forsake me when my strength is gone. . . . </a:t>
            </a:r>
          </a:p>
          <a:p>
            <a:pPr marL="0" indent="469900">
              <a:buNone/>
            </a:pPr>
            <a:r>
              <a:rPr lang="en-US" dirty="0">
                <a:solidFill>
                  <a:schemeClr val="accent1">
                    <a:lumMod val="75000"/>
                  </a:schemeClr>
                </a:solidFill>
              </a:rPr>
              <a:t>Even when I am old and gray, </a:t>
            </a:r>
          </a:p>
          <a:p>
            <a:pPr marL="0" indent="927100">
              <a:buNone/>
            </a:pPr>
            <a:r>
              <a:rPr lang="en-US" dirty="0">
                <a:solidFill>
                  <a:schemeClr val="accent1">
                    <a:lumMod val="75000"/>
                  </a:schemeClr>
                </a:solidFill>
              </a:rPr>
              <a:t>do not forsake me, my God, </a:t>
            </a:r>
          </a:p>
          <a:p>
            <a:pPr marL="0" indent="469900">
              <a:buNone/>
            </a:pPr>
            <a:r>
              <a:rPr lang="en-US" dirty="0">
                <a:solidFill>
                  <a:schemeClr val="accent1">
                    <a:lumMod val="75000"/>
                  </a:schemeClr>
                </a:solidFill>
              </a:rPr>
              <a:t>till I declare your power to the next generation, </a:t>
            </a:r>
          </a:p>
          <a:p>
            <a:pPr marL="0" indent="927100">
              <a:buNone/>
            </a:pPr>
            <a:r>
              <a:rPr lang="en-US" dirty="0">
                <a:solidFill>
                  <a:schemeClr val="accent1">
                    <a:lumMod val="75000"/>
                  </a:schemeClr>
                </a:solidFill>
              </a:rPr>
              <a:t>your mighty acts to all who are to come.</a:t>
            </a:r>
          </a:p>
          <a:p>
            <a:pPr marL="0" indent="0" algn="r">
              <a:buNone/>
            </a:pPr>
            <a:r>
              <a:rPr lang="en-GB" dirty="0">
                <a:solidFill>
                  <a:schemeClr val="accent1">
                    <a:lumMod val="75000"/>
                  </a:schemeClr>
                </a:solidFill>
              </a:rPr>
              <a:t>—Psalm 71:9, 18, </a:t>
            </a:r>
            <a:r>
              <a:rPr lang="en-US" dirty="0">
                <a:solidFill>
                  <a:schemeClr val="accent1">
                    <a:lumMod val="75000"/>
                  </a:schemeClr>
                </a:solidFill>
              </a:rPr>
              <a:t>NIV</a:t>
            </a:r>
          </a:p>
          <a:p>
            <a:endParaRPr lang="pt-BR" dirty="0"/>
          </a:p>
        </p:txBody>
      </p:sp>
      <p:sp>
        <p:nvSpPr>
          <p:cNvPr id="2" name="Title 1">
            <a:extLst>
              <a:ext uri="{FF2B5EF4-FFF2-40B4-BE49-F238E27FC236}">
                <a16:creationId xmlns:a16="http://schemas.microsoft.com/office/drawing/2014/main" id="{2A61A8E8-98F2-FD1A-516D-F08AACAB0C17}"/>
              </a:ext>
            </a:extLst>
          </p:cNvPr>
          <p:cNvSpPr>
            <a:spLocks noGrp="1"/>
          </p:cNvSpPr>
          <p:nvPr>
            <p:ph type="title"/>
          </p:nvPr>
        </p:nvSpPr>
        <p:spPr>
          <a:xfrm>
            <a:off x="265545" y="217344"/>
            <a:ext cx="9959109" cy="1325563"/>
          </a:xfrm>
        </p:spPr>
        <p:txBody>
          <a:bodyPr>
            <a:normAutofit/>
          </a:bodyPr>
          <a:lstStyle/>
          <a:p>
            <a:pPr algn="ctr"/>
            <a:endParaRPr lang="pt-BR" sz="3600" b="1" dirty="0">
              <a:solidFill>
                <a:schemeClr val="bg1">
                  <a:lumMod val="95000"/>
                </a:schemeClr>
              </a:solidFill>
              <a:latin typeface="Futura LT Book" panose="02000504030000020003" pitchFamily="2" charset="0"/>
            </a:endParaRPr>
          </a:p>
        </p:txBody>
      </p:sp>
    </p:spTree>
    <p:extLst>
      <p:ext uri="{BB962C8B-B14F-4D97-AF65-F5344CB8AC3E}">
        <p14:creationId xmlns:p14="http://schemas.microsoft.com/office/powerpoint/2010/main" val="399580266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t="-1000" b="-1000"/>
          </a:stretch>
        </a:blipFill>
        <a:effectLst/>
      </p:bgPr>
    </p:bg>
    <p:spTree>
      <p:nvGrpSpPr>
        <p:cNvPr id="1" name="">
          <a:extLst>
            <a:ext uri="{FF2B5EF4-FFF2-40B4-BE49-F238E27FC236}">
              <a16:creationId xmlns:a16="http://schemas.microsoft.com/office/drawing/2014/main" id="{BE95C8A3-C81B-C8A7-794C-C59078E86C98}"/>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AF68ADA0-CC7C-851F-D736-9B7ABE90B97D}"/>
              </a:ext>
            </a:extLst>
          </p:cNvPr>
          <p:cNvSpPr>
            <a:spLocks noGrp="1"/>
          </p:cNvSpPr>
          <p:nvPr>
            <p:ph type="title"/>
          </p:nvPr>
        </p:nvSpPr>
        <p:spPr>
          <a:xfrm>
            <a:off x="265545" y="217344"/>
            <a:ext cx="9959109" cy="1325563"/>
          </a:xfrm>
        </p:spPr>
        <p:txBody>
          <a:bodyPr>
            <a:normAutofit fontScale="90000"/>
          </a:bodyPr>
          <a:lstStyle/>
          <a:p>
            <a:pPr algn="ctr"/>
            <a:br>
              <a:rPr lang="en-US" sz="3600" b="1" dirty="0">
                <a:solidFill>
                  <a:schemeClr val="bg1">
                    <a:lumMod val="95000"/>
                  </a:schemeClr>
                </a:solidFill>
              </a:rPr>
            </a:br>
            <a:r>
              <a:rPr lang="en-US" sz="3600" b="1" dirty="0">
                <a:solidFill>
                  <a:schemeClr val="bg1">
                    <a:lumMod val="95000"/>
                  </a:schemeClr>
                </a:solidFill>
              </a:rPr>
              <a:t>What Can We Do as a Church?</a:t>
            </a:r>
            <a:br>
              <a:rPr lang="en-US" sz="3600" b="1" dirty="0">
                <a:solidFill>
                  <a:schemeClr val="bg1">
                    <a:lumMod val="95000"/>
                  </a:schemeClr>
                </a:solidFill>
              </a:rPr>
            </a:br>
            <a:endParaRPr lang="pt-BR" sz="3600" b="1" dirty="0">
              <a:solidFill>
                <a:schemeClr val="bg1">
                  <a:lumMod val="95000"/>
                </a:schemeClr>
              </a:solidFill>
              <a:latin typeface="Futura LT Book" panose="02000504030000020003" pitchFamily="2" charset="0"/>
            </a:endParaRPr>
          </a:p>
        </p:txBody>
      </p:sp>
      <p:sp>
        <p:nvSpPr>
          <p:cNvPr id="3" name="Content Placeholder 2">
            <a:extLst>
              <a:ext uri="{FF2B5EF4-FFF2-40B4-BE49-F238E27FC236}">
                <a16:creationId xmlns:a16="http://schemas.microsoft.com/office/drawing/2014/main" id="{6811903E-EA7D-01C8-7A5A-BA2DB8E39D51}"/>
              </a:ext>
            </a:extLst>
          </p:cNvPr>
          <p:cNvSpPr>
            <a:spLocks noGrp="1"/>
          </p:cNvSpPr>
          <p:nvPr>
            <p:ph idx="1"/>
          </p:nvPr>
        </p:nvSpPr>
        <p:spPr>
          <a:xfrm>
            <a:off x="265546" y="2001116"/>
            <a:ext cx="9959109" cy="4351338"/>
          </a:xfrm>
        </p:spPr>
        <p:txBody>
          <a:bodyPr>
            <a:normAutofit/>
          </a:bodyPr>
          <a:lstStyle/>
          <a:p>
            <a:endParaRPr lang="en-US" dirty="0"/>
          </a:p>
          <a:p>
            <a:endParaRPr lang="en-US" dirty="0"/>
          </a:p>
          <a:p>
            <a:pPr marL="0" indent="0">
              <a:buNone/>
            </a:pPr>
            <a:endParaRPr lang="en-US" dirty="0"/>
          </a:p>
          <a:p>
            <a:endParaRPr lang="pt-BR" dirty="0"/>
          </a:p>
        </p:txBody>
      </p:sp>
      <p:sp>
        <p:nvSpPr>
          <p:cNvPr id="4" name="TextBox 3">
            <a:extLst>
              <a:ext uri="{FF2B5EF4-FFF2-40B4-BE49-F238E27FC236}">
                <a16:creationId xmlns:a16="http://schemas.microsoft.com/office/drawing/2014/main" id="{3978D045-6CA2-242A-FBB1-FAD52EAF78D4}"/>
              </a:ext>
            </a:extLst>
          </p:cNvPr>
          <p:cNvSpPr txBox="1"/>
          <p:nvPr/>
        </p:nvSpPr>
        <p:spPr>
          <a:xfrm>
            <a:off x="627379" y="1750745"/>
            <a:ext cx="9235439" cy="3323987"/>
          </a:xfrm>
          <a:prstGeom prst="rect">
            <a:avLst/>
          </a:prstGeom>
          <a:noFill/>
        </p:spPr>
        <p:txBody>
          <a:bodyPr wrap="square" rtlCol="0">
            <a:spAutoFit/>
          </a:bodyPr>
          <a:lstStyle/>
          <a:p>
            <a:r>
              <a:rPr lang="en-US" sz="2400" b="1" dirty="0">
                <a:solidFill>
                  <a:schemeClr val="accent1">
                    <a:lumMod val="75000"/>
                  </a:schemeClr>
                </a:solidFill>
              </a:rPr>
              <a:t>We need to look at this problem</a:t>
            </a:r>
            <a:endParaRPr lang="en-US" sz="2400" dirty="0">
              <a:solidFill>
                <a:schemeClr val="accent1">
                  <a:lumMod val="75000"/>
                </a:schemeClr>
              </a:solidFill>
            </a:endParaRPr>
          </a:p>
          <a:p>
            <a:pPr marL="457200" indent="-457200">
              <a:buFont typeface="Arial" panose="020B0604020202020204" pitchFamily="34" charset="0"/>
              <a:buChar char="•"/>
            </a:pPr>
            <a:r>
              <a:rPr lang="en-US" sz="2400" dirty="0">
                <a:solidFill>
                  <a:schemeClr val="accent1">
                    <a:lumMod val="75000"/>
                  </a:schemeClr>
                </a:solidFill>
              </a:rPr>
              <a:t> </a:t>
            </a:r>
            <a:r>
              <a:rPr lang="en-US" sz="2400" b="1" dirty="0">
                <a:solidFill>
                  <a:schemeClr val="accent1">
                    <a:lumMod val="75000"/>
                  </a:schemeClr>
                </a:solidFill>
              </a:rPr>
              <a:t>as individual families:</a:t>
            </a:r>
          </a:p>
          <a:p>
            <a:pPr marL="914400" lvl="1" indent="-457200">
              <a:buFont typeface="Wingdings" pitchFamily="2" charset="2"/>
              <a:buChar char="Ø"/>
            </a:pPr>
            <a:r>
              <a:rPr lang="en-US" sz="2400" dirty="0">
                <a:solidFill>
                  <a:schemeClr val="accent1">
                    <a:lumMod val="75000"/>
                  </a:schemeClr>
                </a:solidFill>
              </a:rPr>
              <a:t>Are our elderly relatives being cared for? </a:t>
            </a:r>
          </a:p>
          <a:p>
            <a:pPr marL="457200" indent="-457200">
              <a:buFont typeface="Arial" panose="020B0604020202020204" pitchFamily="34" charset="0"/>
              <a:buChar char="•"/>
            </a:pPr>
            <a:r>
              <a:rPr lang="en-US" sz="2400" b="1" dirty="0">
                <a:solidFill>
                  <a:schemeClr val="accent1">
                    <a:lumMod val="75000"/>
                  </a:schemeClr>
                </a:solidFill>
              </a:rPr>
              <a:t>as a church:</a:t>
            </a:r>
          </a:p>
          <a:p>
            <a:pPr marL="914400" lvl="1" indent="-457200">
              <a:buFont typeface="Wingdings" pitchFamily="2" charset="2"/>
              <a:buChar char="Ø"/>
            </a:pPr>
            <a:r>
              <a:rPr lang="en-US" sz="2400" dirty="0">
                <a:solidFill>
                  <a:schemeClr val="accent1">
                    <a:lumMod val="75000"/>
                  </a:schemeClr>
                </a:solidFill>
              </a:rPr>
              <a:t>What are we doing for our elderly members, particularly shut-ins?</a:t>
            </a:r>
          </a:p>
          <a:p>
            <a:pPr marL="914400" lvl="1" indent="-457200">
              <a:buFont typeface="Wingdings" pitchFamily="2" charset="2"/>
              <a:buChar char="Ø"/>
            </a:pPr>
            <a:r>
              <a:rPr lang="en-US" sz="2400" dirty="0">
                <a:solidFill>
                  <a:schemeClr val="accent1">
                    <a:lumMod val="75000"/>
                  </a:schemeClr>
                </a:solidFill>
              </a:rPr>
              <a:t>Does anyone provide transportation for them if that is needed? </a:t>
            </a:r>
          </a:p>
          <a:p>
            <a:pPr marL="914400" lvl="1" indent="-457200">
              <a:buFont typeface="Wingdings" pitchFamily="2" charset="2"/>
              <a:buChar char="Ø"/>
            </a:pPr>
            <a:r>
              <a:rPr lang="en-US" sz="2400" dirty="0">
                <a:solidFill>
                  <a:schemeClr val="accent1">
                    <a:lumMod val="75000"/>
                  </a:schemeClr>
                </a:solidFill>
              </a:rPr>
              <a:t>Do we visit them? </a:t>
            </a:r>
          </a:p>
          <a:p>
            <a:pPr algn="ctr"/>
            <a:endParaRPr lang="en-US" dirty="0"/>
          </a:p>
        </p:txBody>
      </p:sp>
    </p:spTree>
    <p:extLst>
      <p:ext uri="{BB962C8B-B14F-4D97-AF65-F5344CB8AC3E}">
        <p14:creationId xmlns:p14="http://schemas.microsoft.com/office/powerpoint/2010/main" val="275376292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t="-1000" b="-1000"/>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7D3DFFC-0BE9-FE37-4C15-8EFD011D68FE}"/>
              </a:ext>
            </a:extLst>
          </p:cNvPr>
          <p:cNvSpPr>
            <a:spLocks noGrp="1"/>
          </p:cNvSpPr>
          <p:nvPr>
            <p:ph type="title"/>
          </p:nvPr>
        </p:nvSpPr>
        <p:spPr>
          <a:xfrm>
            <a:off x="265545" y="217344"/>
            <a:ext cx="9959109" cy="1325563"/>
          </a:xfrm>
        </p:spPr>
        <p:txBody>
          <a:bodyPr>
            <a:normAutofit/>
          </a:bodyPr>
          <a:lstStyle/>
          <a:p>
            <a:endParaRPr lang="pt-BR" sz="4000" dirty="0">
              <a:solidFill>
                <a:schemeClr val="bg1"/>
              </a:solidFill>
              <a:latin typeface="Futura LT Book" panose="02000504030000020003" pitchFamily="2" charset="0"/>
            </a:endParaRPr>
          </a:p>
        </p:txBody>
      </p:sp>
      <p:sp>
        <p:nvSpPr>
          <p:cNvPr id="3" name="Content Placeholder 2">
            <a:extLst>
              <a:ext uri="{FF2B5EF4-FFF2-40B4-BE49-F238E27FC236}">
                <a16:creationId xmlns:a16="http://schemas.microsoft.com/office/drawing/2014/main" id="{89FA71B7-5885-00B9-0A8C-B148596EB0A0}"/>
              </a:ext>
            </a:extLst>
          </p:cNvPr>
          <p:cNvSpPr>
            <a:spLocks noGrp="1"/>
          </p:cNvSpPr>
          <p:nvPr>
            <p:ph idx="1"/>
          </p:nvPr>
        </p:nvSpPr>
        <p:spPr>
          <a:xfrm>
            <a:off x="265546" y="2001116"/>
            <a:ext cx="9959109" cy="4351338"/>
          </a:xfrm>
        </p:spPr>
        <p:txBody>
          <a:bodyPr>
            <a:normAutofit/>
          </a:bodyPr>
          <a:lstStyle/>
          <a:p>
            <a:r>
              <a:rPr lang="en-US" dirty="0">
                <a:solidFill>
                  <a:schemeClr val="accent1">
                    <a:lumMod val="75000"/>
                  </a:schemeClr>
                </a:solidFill>
              </a:rPr>
              <a:t>A son said to his parents:</a:t>
            </a:r>
          </a:p>
          <a:p>
            <a:pPr marL="0" indent="0">
              <a:buNone/>
            </a:pPr>
            <a:r>
              <a:rPr lang="en-US" dirty="0">
                <a:solidFill>
                  <a:schemeClr val="accent1">
                    <a:lumMod val="75000"/>
                  </a:schemeClr>
                </a:solidFill>
              </a:rPr>
              <a:t>“I will not look after you. I am giving the money I would use to help you to the church; and because it is for God, I will not be dishonoring you, and I will be blessed.”</a:t>
            </a:r>
          </a:p>
          <a:p>
            <a:r>
              <a:rPr lang="en-US" dirty="0">
                <a:solidFill>
                  <a:schemeClr val="accent1">
                    <a:lumMod val="75000"/>
                  </a:schemeClr>
                </a:solidFill>
              </a:rPr>
              <a:t>What did Jesus say in Mark 7:5–13? </a:t>
            </a:r>
          </a:p>
          <a:p>
            <a:r>
              <a:rPr lang="en-US" dirty="0">
                <a:solidFill>
                  <a:schemeClr val="accent1">
                    <a:lumMod val="75000"/>
                  </a:schemeClr>
                </a:solidFill>
              </a:rPr>
              <a:t>Jesus exposed the Pharisees as being self-centered and having no love for the very people they served. That they would excuse a child from the responsibility of caring for their parents by giving the money to the church was inexcusable. Jesus referred to it as honoring Him with our lips and not with our hearts.</a:t>
            </a:r>
          </a:p>
          <a:p>
            <a:endParaRPr lang="en-US" dirty="0"/>
          </a:p>
          <a:p>
            <a:pPr marL="0" indent="0">
              <a:buNone/>
            </a:pPr>
            <a:endParaRPr lang="en-US" dirty="0"/>
          </a:p>
          <a:p>
            <a:endParaRPr lang="pt-BR" dirty="0"/>
          </a:p>
        </p:txBody>
      </p:sp>
    </p:spTree>
    <p:extLst>
      <p:ext uri="{BB962C8B-B14F-4D97-AF65-F5344CB8AC3E}">
        <p14:creationId xmlns:p14="http://schemas.microsoft.com/office/powerpoint/2010/main" val="40185828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t="-1000" b="-1000"/>
          </a:stretch>
        </a:blipFill>
        <a:effectLst/>
      </p:bgPr>
    </p:bg>
    <p:spTree>
      <p:nvGrpSpPr>
        <p:cNvPr id="1" name="">
          <a:extLst>
            <a:ext uri="{FF2B5EF4-FFF2-40B4-BE49-F238E27FC236}">
              <a16:creationId xmlns:a16="http://schemas.microsoft.com/office/drawing/2014/main" id="{C32A9C8D-172B-F885-49EF-9D1C18A31B96}"/>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3F7E4E74-4E65-F920-D0B5-E3E6B8EBBED2}"/>
              </a:ext>
            </a:extLst>
          </p:cNvPr>
          <p:cNvSpPr>
            <a:spLocks noGrp="1"/>
          </p:cNvSpPr>
          <p:nvPr>
            <p:ph type="title"/>
          </p:nvPr>
        </p:nvSpPr>
        <p:spPr>
          <a:xfrm>
            <a:off x="265545" y="217344"/>
            <a:ext cx="9959109" cy="1325563"/>
          </a:xfrm>
        </p:spPr>
        <p:txBody>
          <a:bodyPr>
            <a:normAutofit fontScale="90000"/>
          </a:bodyPr>
          <a:lstStyle/>
          <a:p>
            <a:pPr algn="ctr"/>
            <a:br>
              <a:rPr lang="en-US" sz="3600" b="1" dirty="0">
                <a:solidFill>
                  <a:schemeClr val="bg1">
                    <a:lumMod val="95000"/>
                  </a:schemeClr>
                </a:solidFill>
              </a:rPr>
            </a:br>
            <a:r>
              <a:rPr lang="en-US" sz="3600" b="1" dirty="0">
                <a:solidFill>
                  <a:schemeClr val="bg1">
                    <a:lumMod val="95000"/>
                  </a:schemeClr>
                </a:solidFill>
              </a:rPr>
              <a:t>What Can We Do as a Church?</a:t>
            </a:r>
            <a:br>
              <a:rPr lang="en-US" sz="3600" b="1" dirty="0">
                <a:solidFill>
                  <a:schemeClr val="bg1">
                    <a:lumMod val="95000"/>
                  </a:schemeClr>
                </a:solidFill>
              </a:rPr>
            </a:br>
            <a:endParaRPr lang="pt-BR" sz="3600" b="1" dirty="0">
              <a:solidFill>
                <a:schemeClr val="bg1">
                  <a:lumMod val="95000"/>
                </a:schemeClr>
              </a:solidFill>
              <a:latin typeface="Futura LT Book" panose="02000504030000020003" pitchFamily="2" charset="0"/>
            </a:endParaRPr>
          </a:p>
        </p:txBody>
      </p:sp>
      <p:sp>
        <p:nvSpPr>
          <p:cNvPr id="3" name="Content Placeholder 2">
            <a:extLst>
              <a:ext uri="{FF2B5EF4-FFF2-40B4-BE49-F238E27FC236}">
                <a16:creationId xmlns:a16="http://schemas.microsoft.com/office/drawing/2014/main" id="{F73E08E3-5226-155C-97DE-852FA8FFF618}"/>
              </a:ext>
            </a:extLst>
          </p:cNvPr>
          <p:cNvSpPr>
            <a:spLocks noGrp="1"/>
          </p:cNvSpPr>
          <p:nvPr>
            <p:ph idx="1"/>
          </p:nvPr>
        </p:nvSpPr>
        <p:spPr>
          <a:xfrm>
            <a:off x="265546" y="2001116"/>
            <a:ext cx="9959109" cy="4351338"/>
          </a:xfrm>
        </p:spPr>
        <p:txBody>
          <a:bodyPr>
            <a:normAutofit/>
          </a:bodyPr>
          <a:lstStyle/>
          <a:p>
            <a:endParaRPr lang="en-US" dirty="0"/>
          </a:p>
          <a:p>
            <a:endParaRPr lang="en-US" dirty="0"/>
          </a:p>
          <a:p>
            <a:pPr marL="0" indent="0">
              <a:buNone/>
            </a:pPr>
            <a:endParaRPr lang="en-US" dirty="0"/>
          </a:p>
          <a:p>
            <a:endParaRPr lang="pt-BR" dirty="0"/>
          </a:p>
        </p:txBody>
      </p:sp>
      <p:sp>
        <p:nvSpPr>
          <p:cNvPr id="4" name="TextBox 3">
            <a:extLst>
              <a:ext uri="{FF2B5EF4-FFF2-40B4-BE49-F238E27FC236}">
                <a16:creationId xmlns:a16="http://schemas.microsoft.com/office/drawing/2014/main" id="{10ED202E-CDD3-70E9-A5A6-8105C8766D27}"/>
              </a:ext>
            </a:extLst>
          </p:cNvPr>
          <p:cNvSpPr txBox="1"/>
          <p:nvPr/>
        </p:nvSpPr>
        <p:spPr>
          <a:xfrm>
            <a:off x="636806" y="2118391"/>
            <a:ext cx="9235439" cy="3323987"/>
          </a:xfrm>
          <a:prstGeom prst="rect">
            <a:avLst/>
          </a:prstGeom>
          <a:noFill/>
        </p:spPr>
        <p:txBody>
          <a:bodyPr wrap="square" rtlCol="0">
            <a:spAutoFit/>
          </a:bodyPr>
          <a:lstStyle/>
          <a:p>
            <a:pPr marL="914400" lvl="1" indent="-457200">
              <a:buFont typeface="Wingdings" pitchFamily="2" charset="2"/>
              <a:buChar char="Ø"/>
            </a:pPr>
            <a:r>
              <a:rPr lang="en-US" sz="2400" dirty="0">
                <a:solidFill>
                  <a:schemeClr val="accent1">
                    <a:lumMod val="75000"/>
                  </a:schemeClr>
                </a:solidFill>
              </a:rPr>
              <a:t>Is Communion taken to them if they are unable to attend services?</a:t>
            </a:r>
          </a:p>
          <a:p>
            <a:pPr marL="914400" lvl="1" indent="-457200">
              <a:buFont typeface="Wingdings" pitchFamily="2" charset="2"/>
              <a:buChar char="Ø"/>
            </a:pPr>
            <a:r>
              <a:rPr lang="en-US" sz="2400" dirty="0">
                <a:solidFill>
                  <a:schemeClr val="accent1">
                    <a:lumMod val="75000"/>
                  </a:schemeClr>
                </a:solidFill>
              </a:rPr>
              <a:t>Does anyone check to make sure that they are receiving the care they deserve?</a:t>
            </a:r>
          </a:p>
          <a:p>
            <a:pPr marL="914400" lvl="1" indent="-457200">
              <a:buFont typeface="Wingdings" pitchFamily="2" charset="2"/>
              <a:buChar char="Ø"/>
            </a:pPr>
            <a:r>
              <a:rPr lang="en-US" sz="2400" dirty="0">
                <a:solidFill>
                  <a:schemeClr val="accent1">
                    <a:lumMod val="75000"/>
                  </a:schemeClr>
                </a:solidFill>
              </a:rPr>
              <a:t>How about helping with their housework or yard or repairs to their home?</a:t>
            </a:r>
          </a:p>
          <a:p>
            <a:pPr marL="457200" indent="-457200">
              <a:buFont typeface="Wingdings" pitchFamily="2" charset="2"/>
              <a:buChar char="Ø"/>
            </a:pPr>
            <a:endParaRPr lang="en-US" sz="2400" dirty="0">
              <a:solidFill>
                <a:schemeClr val="accent1">
                  <a:lumMod val="75000"/>
                </a:schemeClr>
              </a:solidFill>
            </a:endParaRPr>
          </a:p>
          <a:p>
            <a:pPr algn="ctr"/>
            <a:r>
              <a:rPr lang="en-US" sz="2400" b="1" dirty="0">
                <a:solidFill>
                  <a:schemeClr val="accent1">
                    <a:lumMod val="75000"/>
                  </a:schemeClr>
                </a:solidFill>
              </a:rPr>
              <a:t>God is calling us today to honor our parents and respect the elderly.</a:t>
            </a:r>
          </a:p>
          <a:p>
            <a:pPr algn="ctr"/>
            <a:endParaRPr lang="en-US" dirty="0"/>
          </a:p>
        </p:txBody>
      </p:sp>
    </p:spTree>
    <p:extLst>
      <p:ext uri="{BB962C8B-B14F-4D97-AF65-F5344CB8AC3E}">
        <p14:creationId xmlns:p14="http://schemas.microsoft.com/office/powerpoint/2010/main" val="311378964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t="-1000" b="-1000"/>
          </a:stretch>
        </a:blipFill>
        <a:effectLst/>
      </p:bgPr>
    </p:bg>
    <p:spTree>
      <p:nvGrpSpPr>
        <p:cNvPr id="1" name="">
          <a:extLst>
            <a:ext uri="{FF2B5EF4-FFF2-40B4-BE49-F238E27FC236}">
              <a16:creationId xmlns:a16="http://schemas.microsoft.com/office/drawing/2014/main" id="{879A1977-B288-49E3-539B-999D45CD8E2A}"/>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E559A7EF-29C0-D2C3-1A7D-DE7A9B6F48C4}"/>
              </a:ext>
            </a:extLst>
          </p:cNvPr>
          <p:cNvSpPr>
            <a:spLocks noGrp="1"/>
          </p:cNvSpPr>
          <p:nvPr>
            <p:ph type="title"/>
          </p:nvPr>
        </p:nvSpPr>
        <p:spPr>
          <a:xfrm>
            <a:off x="235672" y="217344"/>
            <a:ext cx="6328414" cy="1224957"/>
          </a:xfrm>
        </p:spPr>
        <p:txBody>
          <a:bodyPr>
            <a:normAutofit fontScale="90000"/>
          </a:bodyPr>
          <a:lstStyle/>
          <a:p>
            <a:pPr algn="ctr"/>
            <a:r>
              <a:rPr lang="en-US" b="1" dirty="0"/>
              <a:t> </a:t>
            </a:r>
            <a:br>
              <a:rPr lang="en-US" dirty="0"/>
            </a:br>
            <a:r>
              <a:rPr lang="en-US" dirty="0"/>
              <a:t> </a:t>
            </a:r>
            <a:r>
              <a:rPr lang="en-US" b="1" dirty="0"/>
              <a:t>  </a:t>
            </a:r>
            <a:br>
              <a:rPr lang="en-US" dirty="0"/>
            </a:br>
            <a:r>
              <a:rPr lang="en-US" dirty="0"/>
              <a:t> </a:t>
            </a:r>
            <a:r>
              <a:rPr lang="en-US" b="1" dirty="0"/>
              <a:t> </a:t>
            </a:r>
            <a:r>
              <a:rPr lang="en-US" sz="4000" b="1" dirty="0">
                <a:solidFill>
                  <a:schemeClr val="accent1">
                    <a:lumMod val="75000"/>
                  </a:schemeClr>
                </a:solidFill>
              </a:rPr>
              <a:t>Conclusion</a:t>
            </a:r>
            <a:br>
              <a:rPr lang="en-US" dirty="0"/>
            </a:br>
            <a:br>
              <a:rPr lang="en-US" dirty="0"/>
            </a:br>
            <a:endParaRPr lang="pt-BR" sz="4000" dirty="0">
              <a:latin typeface="Futura LT Book" panose="02000504030000020003" pitchFamily="2" charset="0"/>
            </a:endParaRPr>
          </a:p>
        </p:txBody>
      </p:sp>
      <p:sp>
        <p:nvSpPr>
          <p:cNvPr id="4" name="Content Placeholder 2">
            <a:extLst>
              <a:ext uri="{FF2B5EF4-FFF2-40B4-BE49-F238E27FC236}">
                <a16:creationId xmlns:a16="http://schemas.microsoft.com/office/drawing/2014/main" id="{22AF33DA-9A0F-7F75-B266-31519B290260}"/>
              </a:ext>
            </a:extLst>
          </p:cNvPr>
          <p:cNvSpPr>
            <a:spLocks noGrp="1"/>
          </p:cNvSpPr>
          <p:nvPr>
            <p:ph idx="1"/>
          </p:nvPr>
        </p:nvSpPr>
        <p:spPr>
          <a:xfrm>
            <a:off x="235672" y="1706252"/>
            <a:ext cx="9926423" cy="4934404"/>
          </a:xfrm>
        </p:spPr>
        <p:txBody>
          <a:bodyPr>
            <a:normAutofit lnSpcReduction="10000"/>
          </a:bodyPr>
          <a:lstStyle/>
          <a:p>
            <a:pPr marL="0" indent="0">
              <a:buNone/>
            </a:pPr>
            <a:endParaRPr lang="en-US" dirty="0"/>
          </a:p>
          <a:p>
            <a:pPr marL="0" indent="457200">
              <a:buNone/>
            </a:pPr>
            <a:r>
              <a:rPr lang="en-US" dirty="0">
                <a:solidFill>
                  <a:schemeClr val="accent1">
                    <a:lumMod val="75000"/>
                  </a:schemeClr>
                </a:solidFill>
              </a:rPr>
              <a:t>Listen with respect to the father who raised you, </a:t>
            </a:r>
          </a:p>
          <a:p>
            <a:pPr marL="0" indent="914400">
              <a:buNone/>
            </a:pPr>
            <a:r>
              <a:rPr lang="en-US" dirty="0">
                <a:solidFill>
                  <a:schemeClr val="accent1">
                    <a:lumMod val="75000"/>
                  </a:schemeClr>
                </a:solidFill>
              </a:rPr>
              <a:t>and when your mother grows old, don’t neglect her. </a:t>
            </a:r>
          </a:p>
          <a:p>
            <a:pPr marL="0" indent="457200">
              <a:buNone/>
            </a:pPr>
            <a:r>
              <a:rPr lang="en-US" dirty="0">
                <a:solidFill>
                  <a:schemeClr val="accent1">
                    <a:lumMod val="75000"/>
                  </a:schemeClr>
                </a:solidFill>
              </a:rPr>
              <a:t>Buy truth—don’t sell it for love or money; </a:t>
            </a:r>
          </a:p>
          <a:p>
            <a:pPr marL="0" indent="914400">
              <a:buNone/>
            </a:pPr>
            <a:r>
              <a:rPr lang="en-US" dirty="0">
                <a:solidFill>
                  <a:schemeClr val="accent1">
                    <a:lumMod val="75000"/>
                  </a:schemeClr>
                </a:solidFill>
              </a:rPr>
              <a:t>buy wisdom, buy education, buy insight. </a:t>
            </a:r>
          </a:p>
          <a:p>
            <a:pPr marL="0" indent="457200">
              <a:buNone/>
            </a:pPr>
            <a:r>
              <a:rPr lang="en-US" dirty="0">
                <a:solidFill>
                  <a:schemeClr val="accent1">
                    <a:lumMod val="75000"/>
                  </a:schemeClr>
                </a:solidFill>
              </a:rPr>
              <a:t>Parents rejoice when their children turn out well; </a:t>
            </a:r>
          </a:p>
          <a:p>
            <a:pPr marL="0" indent="914400">
              <a:buNone/>
            </a:pPr>
            <a:r>
              <a:rPr lang="en-US" dirty="0">
                <a:solidFill>
                  <a:schemeClr val="accent1">
                    <a:lumMod val="75000"/>
                  </a:schemeClr>
                </a:solidFill>
              </a:rPr>
              <a:t>wise children become proud parents. </a:t>
            </a:r>
          </a:p>
          <a:p>
            <a:pPr marL="0" indent="457200">
              <a:buNone/>
            </a:pPr>
            <a:r>
              <a:rPr lang="en-US" dirty="0">
                <a:solidFill>
                  <a:schemeClr val="accent1">
                    <a:lumMod val="75000"/>
                  </a:schemeClr>
                </a:solidFill>
              </a:rPr>
              <a:t>So make your father happy! </a:t>
            </a:r>
          </a:p>
          <a:p>
            <a:pPr marL="0" indent="914400">
              <a:buNone/>
            </a:pPr>
            <a:r>
              <a:rPr lang="en-US" dirty="0">
                <a:solidFill>
                  <a:schemeClr val="accent1">
                    <a:lumMod val="75000"/>
                  </a:schemeClr>
                </a:solidFill>
              </a:rPr>
              <a:t>Make your mother proud! </a:t>
            </a:r>
          </a:p>
          <a:p>
            <a:pPr marL="0" indent="914400" algn="r">
              <a:buNone/>
            </a:pPr>
            <a:r>
              <a:rPr lang="en-US" dirty="0">
                <a:solidFill>
                  <a:schemeClr val="accent1">
                    <a:lumMod val="75000"/>
                  </a:schemeClr>
                </a:solidFill>
              </a:rPr>
              <a:t>—Proverbs 23:22–25, </a:t>
            </a:r>
            <a:r>
              <a:rPr lang="en-US" i="1" dirty="0">
                <a:solidFill>
                  <a:schemeClr val="accent1">
                    <a:lumMod val="75000"/>
                  </a:schemeClr>
                </a:solidFill>
              </a:rPr>
              <a:t>Message</a:t>
            </a:r>
            <a:endParaRPr lang="en-US" dirty="0">
              <a:solidFill>
                <a:schemeClr val="accent1">
                  <a:lumMod val="75000"/>
                </a:schemeClr>
              </a:solidFill>
            </a:endParaRPr>
          </a:p>
          <a:p>
            <a:pPr marL="0" indent="0">
              <a:buNone/>
            </a:pPr>
            <a:endParaRPr lang="pt-BR" dirty="0"/>
          </a:p>
        </p:txBody>
      </p:sp>
    </p:spTree>
    <p:extLst>
      <p:ext uri="{BB962C8B-B14F-4D97-AF65-F5344CB8AC3E}">
        <p14:creationId xmlns:p14="http://schemas.microsoft.com/office/powerpoint/2010/main" val="66386627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t="-1000" b="-1000"/>
          </a:stretch>
        </a:blipFill>
        <a:effectLst/>
      </p:bgPr>
    </p:bg>
    <p:spTree>
      <p:nvGrpSpPr>
        <p:cNvPr id="1" name="">
          <a:extLst>
            <a:ext uri="{FF2B5EF4-FFF2-40B4-BE49-F238E27FC236}">
              <a16:creationId xmlns:a16="http://schemas.microsoft.com/office/drawing/2014/main" id="{2A5E973E-C636-429A-6A51-475FFDED7948}"/>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6632E603-426E-0FAF-8180-62F27A0A5F03}"/>
              </a:ext>
            </a:extLst>
          </p:cNvPr>
          <p:cNvSpPr>
            <a:spLocks noGrp="1"/>
          </p:cNvSpPr>
          <p:nvPr>
            <p:ph type="title"/>
          </p:nvPr>
        </p:nvSpPr>
        <p:spPr>
          <a:xfrm>
            <a:off x="235672" y="217344"/>
            <a:ext cx="5566414" cy="1224957"/>
          </a:xfrm>
        </p:spPr>
        <p:txBody>
          <a:bodyPr>
            <a:normAutofit fontScale="90000"/>
          </a:bodyPr>
          <a:lstStyle/>
          <a:p>
            <a:pPr algn="ctr"/>
            <a:r>
              <a:rPr lang="en-US" b="1" dirty="0"/>
              <a:t> </a:t>
            </a:r>
            <a:br>
              <a:rPr lang="en-US" dirty="0"/>
            </a:br>
            <a:r>
              <a:rPr lang="en-US" dirty="0"/>
              <a:t> </a:t>
            </a:r>
            <a:r>
              <a:rPr lang="en-US" b="1" dirty="0"/>
              <a:t>  </a:t>
            </a:r>
            <a:br>
              <a:rPr lang="en-US" dirty="0"/>
            </a:br>
            <a:r>
              <a:rPr lang="en-US" dirty="0"/>
              <a:t> </a:t>
            </a:r>
            <a:r>
              <a:rPr lang="en-US" b="1" dirty="0"/>
              <a:t> </a:t>
            </a:r>
            <a:r>
              <a:rPr lang="en-US" sz="4000" b="1" dirty="0">
                <a:solidFill>
                  <a:schemeClr val="accent1">
                    <a:lumMod val="75000"/>
                  </a:schemeClr>
                </a:solidFill>
              </a:rPr>
              <a:t>Conclusion</a:t>
            </a:r>
            <a:br>
              <a:rPr lang="en-US" dirty="0"/>
            </a:br>
            <a:br>
              <a:rPr lang="en-US" dirty="0"/>
            </a:br>
            <a:endParaRPr lang="pt-BR" sz="4000" dirty="0">
              <a:latin typeface="Futura LT Book" panose="02000504030000020003" pitchFamily="2" charset="0"/>
            </a:endParaRPr>
          </a:p>
        </p:txBody>
      </p:sp>
      <p:sp>
        <p:nvSpPr>
          <p:cNvPr id="4" name="Content Placeholder 2">
            <a:extLst>
              <a:ext uri="{FF2B5EF4-FFF2-40B4-BE49-F238E27FC236}">
                <a16:creationId xmlns:a16="http://schemas.microsoft.com/office/drawing/2014/main" id="{2A0664E8-3921-FE9F-CA0D-660DAD21A621}"/>
              </a:ext>
            </a:extLst>
          </p:cNvPr>
          <p:cNvSpPr>
            <a:spLocks noGrp="1"/>
          </p:cNvSpPr>
          <p:nvPr>
            <p:ph idx="1"/>
          </p:nvPr>
        </p:nvSpPr>
        <p:spPr>
          <a:xfrm>
            <a:off x="235672" y="1706252"/>
            <a:ext cx="9926423" cy="4934404"/>
          </a:xfrm>
        </p:spPr>
        <p:txBody>
          <a:bodyPr/>
          <a:lstStyle/>
          <a:p>
            <a:pPr marL="0" indent="0">
              <a:buNone/>
            </a:pPr>
            <a:endParaRPr lang="en-US" dirty="0"/>
          </a:p>
          <a:p>
            <a:pPr marL="0" indent="0">
              <a:buNone/>
            </a:pPr>
            <a:r>
              <a:rPr lang="en-GB" dirty="0">
                <a:solidFill>
                  <a:schemeClr val="accent1">
                    <a:lumMod val="75000"/>
                  </a:schemeClr>
                </a:solidFill>
              </a:rPr>
              <a:t>Both young men, and maidens; old men, and children! Let them praise and exalt the name of the Lord: for His name alone is exalted and supreme! His glory and majesty are above the earth and heaven! </a:t>
            </a:r>
          </a:p>
          <a:p>
            <a:pPr marL="0" indent="0" algn="r">
              <a:buNone/>
            </a:pPr>
            <a:r>
              <a:rPr lang="en-GB" dirty="0">
                <a:solidFill>
                  <a:schemeClr val="accent1">
                    <a:lumMod val="75000"/>
                  </a:schemeClr>
                </a:solidFill>
              </a:rPr>
              <a:t>—Psalm 148:12, 13, AMPC</a:t>
            </a:r>
            <a:endParaRPr lang="pt-BR" dirty="0">
              <a:solidFill>
                <a:schemeClr val="accent1">
                  <a:lumMod val="75000"/>
                </a:schemeClr>
              </a:solidFill>
            </a:endParaRPr>
          </a:p>
        </p:txBody>
      </p:sp>
    </p:spTree>
    <p:extLst>
      <p:ext uri="{BB962C8B-B14F-4D97-AF65-F5344CB8AC3E}">
        <p14:creationId xmlns:p14="http://schemas.microsoft.com/office/powerpoint/2010/main" val="165644405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t="-1000" b="-1000"/>
          </a:stretch>
        </a:blipFill>
        <a:effectLst/>
      </p:bgPr>
    </p:bg>
    <p:spTree>
      <p:nvGrpSpPr>
        <p:cNvPr id="1" name="">
          <a:extLst>
            <a:ext uri="{FF2B5EF4-FFF2-40B4-BE49-F238E27FC236}">
              <a16:creationId xmlns:a16="http://schemas.microsoft.com/office/drawing/2014/main" id="{6529C320-BE75-A2FB-9901-3D2CDC5A4676}"/>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60E97A54-718B-AA2C-F036-9F4C0279AAE4}"/>
              </a:ext>
            </a:extLst>
          </p:cNvPr>
          <p:cNvSpPr>
            <a:spLocks noGrp="1"/>
          </p:cNvSpPr>
          <p:nvPr>
            <p:ph type="title"/>
          </p:nvPr>
        </p:nvSpPr>
        <p:spPr>
          <a:xfrm>
            <a:off x="235672" y="217344"/>
            <a:ext cx="6241328" cy="1224957"/>
          </a:xfrm>
        </p:spPr>
        <p:txBody>
          <a:bodyPr>
            <a:normAutofit fontScale="90000"/>
          </a:bodyPr>
          <a:lstStyle/>
          <a:p>
            <a:pPr algn="ctr"/>
            <a:r>
              <a:rPr lang="en-US" b="1" dirty="0"/>
              <a:t> </a:t>
            </a:r>
            <a:br>
              <a:rPr lang="en-US" dirty="0"/>
            </a:br>
            <a:r>
              <a:rPr lang="en-US" dirty="0"/>
              <a:t> </a:t>
            </a:r>
            <a:r>
              <a:rPr lang="en-US" b="1" dirty="0"/>
              <a:t>  </a:t>
            </a:r>
            <a:br>
              <a:rPr lang="en-US" dirty="0"/>
            </a:br>
            <a:r>
              <a:rPr lang="en-US" dirty="0"/>
              <a:t> </a:t>
            </a:r>
            <a:r>
              <a:rPr lang="en-US" b="1" dirty="0"/>
              <a:t> </a:t>
            </a:r>
            <a:r>
              <a:rPr lang="en-US" sz="4000" b="1" dirty="0">
                <a:solidFill>
                  <a:schemeClr val="accent1">
                    <a:lumMod val="75000"/>
                  </a:schemeClr>
                </a:solidFill>
              </a:rPr>
              <a:t>Conclusion</a:t>
            </a:r>
            <a:br>
              <a:rPr lang="en-US" dirty="0"/>
            </a:br>
            <a:br>
              <a:rPr lang="en-US" dirty="0"/>
            </a:br>
            <a:endParaRPr lang="pt-BR" sz="4000" dirty="0">
              <a:latin typeface="Futura LT Book" panose="02000504030000020003" pitchFamily="2" charset="0"/>
            </a:endParaRPr>
          </a:p>
        </p:txBody>
      </p:sp>
      <p:sp>
        <p:nvSpPr>
          <p:cNvPr id="4" name="Content Placeholder 2">
            <a:extLst>
              <a:ext uri="{FF2B5EF4-FFF2-40B4-BE49-F238E27FC236}">
                <a16:creationId xmlns:a16="http://schemas.microsoft.com/office/drawing/2014/main" id="{145744D9-0BD6-6AE2-270F-51C470B96D65}"/>
              </a:ext>
            </a:extLst>
          </p:cNvPr>
          <p:cNvSpPr>
            <a:spLocks noGrp="1"/>
          </p:cNvSpPr>
          <p:nvPr>
            <p:ph idx="1"/>
          </p:nvPr>
        </p:nvSpPr>
        <p:spPr>
          <a:xfrm>
            <a:off x="235672" y="1706252"/>
            <a:ext cx="9926423" cy="4934404"/>
          </a:xfrm>
        </p:spPr>
        <p:txBody>
          <a:bodyPr>
            <a:normAutofit lnSpcReduction="10000"/>
          </a:bodyPr>
          <a:lstStyle/>
          <a:p>
            <a:pPr marL="0" indent="461963">
              <a:buNone/>
            </a:pPr>
            <a:r>
              <a:rPr lang="en-US" dirty="0">
                <a:solidFill>
                  <a:schemeClr val="accent1">
                    <a:lumMod val="75000"/>
                  </a:schemeClr>
                </a:solidFill>
              </a:rPr>
              <a:t>“And afterward,</a:t>
            </a:r>
          </a:p>
          <a:p>
            <a:pPr marL="0" indent="915988">
              <a:buNone/>
            </a:pPr>
            <a:r>
              <a:rPr lang="en-US" dirty="0">
                <a:solidFill>
                  <a:schemeClr val="accent1">
                    <a:lumMod val="75000"/>
                  </a:schemeClr>
                </a:solidFill>
              </a:rPr>
              <a:t>I will pour out my Spirit on all people.</a:t>
            </a:r>
          </a:p>
          <a:p>
            <a:pPr marL="0" indent="461963">
              <a:buNone/>
            </a:pPr>
            <a:r>
              <a:rPr lang="en-US" dirty="0">
                <a:solidFill>
                  <a:schemeClr val="accent1">
                    <a:lumMod val="75000"/>
                  </a:schemeClr>
                </a:solidFill>
              </a:rPr>
              <a:t>Your sons and daughters will prophesy,</a:t>
            </a:r>
          </a:p>
          <a:p>
            <a:pPr marL="0" indent="915988">
              <a:buNone/>
            </a:pPr>
            <a:r>
              <a:rPr lang="en-US" dirty="0">
                <a:solidFill>
                  <a:schemeClr val="accent1">
                    <a:lumMod val="75000"/>
                  </a:schemeClr>
                </a:solidFill>
              </a:rPr>
              <a:t>your old men will dream dreams,</a:t>
            </a:r>
          </a:p>
          <a:p>
            <a:pPr marL="0" indent="461963">
              <a:buNone/>
            </a:pPr>
            <a:r>
              <a:rPr lang="en-US" dirty="0">
                <a:solidFill>
                  <a:schemeClr val="accent1">
                    <a:lumMod val="75000"/>
                  </a:schemeClr>
                </a:solidFill>
              </a:rPr>
              <a:t>your young men will see visions.</a:t>
            </a:r>
          </a:p>
          <a:p>
            <a:pPr marL="0" indent="915988">
              <a:buNone/>
            </a:pPr>
            <a:r>
              <a:rPr lang="en-US" dirty="0">
                <a:solidFill>
                  <a:schemeClr val="accent1">
                    <a:lumMod val="75000"/>
                  </a:schemeClr>
                </a:solidFill>
              </a:rPr>
              <a:t>Even on my servants, both men and women, </a:t>
            </a:r>
          </a:p>
          <a:p>
            <a:pPr marL="0" indent="461963">
              <a:buNone/>
            </a:pPr>
            <a:r>
              <a:rPr lang="en-US" dirty="0">
                <a:solidFill>
                  <a:schemeClr val="accent1">
                    <a:lumMod val="75000"/>
                  </a:schemeClr>
                </a:solidFill>
              </a:rPr>
              <a:t>I will pour out my Spirit in those days”</a:t>
            </a:r>
          </a:p>
          <a:p>
            <a:pPr marL="0" indent="0" algn="r">
              <a:buNone/>
            </a:pPr>
            <a:r>
              <a:rPr lang="en-US" dirty="0">
                <a:solidFill>
                  <a:schemeClr val="accent1">
                    <a:lumMod val="75000"/>
                  </a:schemeClr>
                </a:solidFill>
              </a:rPr>
              <a:t>—Joel 2:28,29, NIV</a:t>
            </a:r>
          </a:p>
          <a:p>
            <a:pPr marL="0" indent="0" algn="ctr">
              <a:buNone/>
            </a:pPr>
            <a:r>
              <a:rPr lang="en-US" b="1" dirty="0">
                <a:solidFill>
                  <a:schemeClr val="accent1">
                    <a:lumMod val="75000"/>
                  </a:schemeClr>
                </a:solidFill>
              </a:rPr>
              <a:t>God appreciates, empowers, respects, and values the elderly.</a:t>
            </a:r>
          </a:p>
          <a:p>
            <a:pPr marL="0" indent="0" algn="ctr">
              <a:buNone/>
            </a:pPr>
            <a:r>
              <a:rPr lang="en-US" b="1" dirty="0">
                <a:solidFill>
                  <a:schemeClr val="accent1">
                    <a:lumMod val="75000"/>
                  </a:schemeClr>
                </a:solidFill>
              </a:rPr>
              <a:t>So should we!</a:t>
            </a:r>
          </a:p>
          <a:p>
            <a:pPr marL="0" indent="0">
              <a:buNone/>
            </a:pPr>
            <a:endParaRPr lang="pt-BR" dirty="0"/>
          </a:p>
        </p:txBody>
      </p:sp>
    </p:spTree>
    <p:extLst>
      <p:ext uri="{BB962C8B-B14F-4D97-AF65-F5344CB8AC3E}">
        <p14:creationId xmlns:p14="http://schemas.microsoft.com/office/powerpoint/2010/main" val="301935050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t="-1000" b="-1000"/>
          </a:stretch>
        </a:blipFill>
        <a:effectLst/>
      </p:bgPr>
    </p:bg>
    <p:spTree>
      <p:nvGrpSpPr>
        <p:cNvPr id="1" name=""/>
        <p:cNvGrpSpPr/>
        <p:nvPr/>
      </p:nvGrpSpPr>
      <p:grpSpPr>
        <a:xfrm>
          <a:off x="0" y="0"/>
          <a:ext cx="0" cy="0"/>
          <a:chOff x="0" y="0"/>
          <a:chExt cx="0" cy="0"/>
        </a:xfrm>
      </p:grpSpPr>
      <p:sp>
        <p:nvSpPr>
          <p:cNvPr id="5" name="Content Placeholder 2">
            <a:extLst>
              <a:ext uri="{FF2B5EF4-FFF2-40B4-BE49-F238E27FC236}">
                <a16:creationId xmlns:a16="http://schemas.microsoft.com/office/drawing/2014/main" id="{4495ABE3-FC6D-6D83-CFBE-A0B416D841F5}"/>
              </a:ext>
            </a:extLst>
          </p:cNvPr>
          <p:cNvSpPr>
            <a:spLocks noGrp="1"/>
          </p:cNvSpPr>
          <p:nvPr>
            <p:ph idx="1"/>
          </p:nvPr>
        </p:nvSpPr>
        <p:spPr>
          <a:xfrm>
            <a:off x="265546" y="2586182"/>
            <a:ext cx="9959109" cy="3766271"/>
          </a:xfrm>
        </p:spPr>
        <p:txBody>
          <a:bodyPr/>
          <a:lstStyle/>
          <a:p>
            <a:r>
              <a:rPr lang="en-US" dirty="0">
                <a:solidFill>
                  <a:schemeClr val="accent1">
                    <a:lumMod val="75000"/>
                  </a:schemeClr>
                </a:solidFill>
              </a:rPr>
              <a:t>“Honor your father and your mother, that your days may be long upon the land which the L</a:t>
            </a:r>
            <a:r>
              <a:rPr lang="en-US" sz="2800" cap="small" dirty="0">
                <a:solidFill>
                  <a:schemeClr val="accent1">
                    <a:lumMod val="75000"/>
                  </a:schemeClr>
                </a:solidFill>
                <a:effectLst/>
                <a:latin typeface="Avenir Next" panose="020B0503020202020204" pitchFamily="34" charset="0"/>
                <a:ea typeface="Aptos" panose="020B0004020202020204" pitchFamily="34" charset="0"/>
                <a:cs typeface="Calibri" panose="020F0502020204030204" pitchFamily="34" charset="0"/>
              </a:rPr>
              <a:t>ord</a:t>
            </a:r>
            <a:r>
              <a:rPr lang="en-US" dirty="0">
                <a:effectLst/>
              </a:rPr>
              <a:t> </a:t>
            </a:r>
            <a:r>
              <a:rPr lang="en-US" dirty="0">
                <a:solidFill>
                  <a:schemeClr val="accent1">
                    <a:lumMod val="75000"/>
                  </a:schemeClr>
                </a:solidFill>
              </a:rPr>
              <a:t> your God is giving you ” (Exodus 20:12, NKJV).</a:t>
            </a:r>
          </a:p>
          <a:p>
            <a:pPr marL="0" indent="0">
              <a:buNone/>
            </a:pPr>
            <a:endParaRPr lang="en-US" dirty="0">
              <a:solidFill>
                <a:schemeClr val="accent1">
                  <a:lumMod val="75000"/>
                </a:schemeClr>
              </a:solidFill>
            </a:endParaRPr>
          </a:p>
          <a:p>
            <a:r>
              <a:rPr lang="en-US" dirty="0">
                <a:solidFill>
                  <a:schemeClr val="accent1">
                    <a:lumMod val="75000"/>
                  </a:schemeClr>
                </a:solidFill>
              </a:rPr>
              <a:t>“Regard (treat with honor, due obedience, and courtesy) your father and mother, that your days may be long in the land the Lord your God gives you” (Exodus 20:12, AMPC).</a:t>
            </a:r>
          </a:p>
          <a:p>
            <a:endParaRPr lang="en-US" dirty="0">
              <a:solidFill>
                <a:schemeClr val="accent1">
                  <a:lumMod val="75000"/>
                </a:schemeClr>
              </a:solidFill>
            </a:endParaRPr>
          </a:p>
          <a:p>
            <a:endParaRPr lang="pt-BR" dirty="0"/>
          </a:p>
        </p:txBody>
      </p:sp>
      <p:sp>
        <p:nvSpPr>
          <p:cNvPr id="2" name="Title 1">
            <a:extLst>
              <a:ext uri="{FF2B5EF4-FFF2-40B4-BE49-F238E27FC236}">
                <a16:creationId xmlns:a16="http://schemas.microsoft.com/office/drawing/2014/main" id="{46CE2BFB-52B7-7EF9-8B86-DEEB0C94FA1B}"/>
              </a:ext>
            </a:extLst>
          </p:cNvPr>
          <p:cNvSpPr>
            <a:spLocks noGrp="1"/>
          </p:cNvSpPr>
          <p:nvPr>
            <p:ph type="title"/>
          </p:nvPr>
        </p:nvSpPr>
        <p:spPr>
          <a:xfrm>
            <a:off x="265545" y="217344"/>
            <a:ext cx="9959109" cy="1325563"/>
          </a:xfrm>
        </p:spPr>
        <p:txBody>
          <a:bodyPr>
            <a:normAutofit/>
          </a:bodyPr>
          <a:lstStyle/>
          <a:p>
            <a:pPr algn="ctr"/>
            <a:r>
              <a:rPr lang="en-US" sz="3600" b="1" dirty="0">
                <a:solidFill>
                  <a:schemeClr val="bg1">
                    <a:lumMod val="95000"/>
                  </a:schemeClr>
                </a:solidFill>
              </a:rPr>
              <a:t>The Fifth Commandment </a:t>
            </a:r>
            <a:endParaRPr lang="pt-BR" sz="3600" b="1" dirty="0">
              <a:solidFill>
                <a:schemeClr val="bg1">
                  <a:lumMod val="95000"/>
                </a:schemeClr>
              </a:solidFill>
              <a:latin typeface="Futura LT Book" panose="02000504030000020003" pitchFamily="2" charset="0"/>
            </a:endParaRPr>
          </a:p>
        </p:txBody>
      </p:sp>
    </p:spTree>
    <p:extLst>
      <p:ext uri="{BB962C8B-B14F-4D97-AF65-F5344CB8AC3E}">
        <p14:creationId xmlns:p14="http://schemas.microsoft.com/office/powerpoint/2010/main" val="398029630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t="-1000" b="-1000"/>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7D7850-30E2-E571-9768-3019A337C198}"/>
              </a:ext>
            </a:extLst>
          </p:cNvPr>
          <p:cNvSpPr>
            <a:spLocks noGrp="1"/>
          </p:cNvSpPr>
          <p:nvPr>
            <p:ph type="title"/>
          </p:nvPr>
        </p:nvSpPr>
        <p:spPr>
          <a:xfrm>
            <a:off x="1357461" y="217344"/>
            <a:ext cx="8867194" cy="1224957"/>
          </a:xfrm>
        </p:spPr>
        <p:txBody>
          <a:bodyPr>
            <a:normAutofit/>
          </a:bodyPr>
          <a:lstStyle/>
          <a:p>
            <a:pPr algn="ctr"/>
            <a:r>
              <a:rPr lang="pt-BR" sz="3600" b="1" dirty="0">
                <a:solidFill>
                  <a:schemeClr val="accent1">
                    <a:lumMod val="75000"/>
                  </a:schemeClr>
                </a:solidFill>
              </a:rPr>
              <a:t>Abuse </a:t>
            </a:r>
            <a:r>
              <a:rPr lang="pt-BR" sz="3600" b="1" dirty="0" err="1">
                <a:solidFill>
                  <a:schemeClr val="accent1">
                    <a:lumMod val="75000"/>
                  </a:schemeClr>
                </a:solidFill>
              </a:rPr>
              <a:t>of</a:t>
            </a:r>
            <a:r>
              <a:rPr lang="pt-BR" sz="3600" b="1" dirty="0">
                <a:solidFill>
                  <a:schemeClr val="accent1">
                    <a:lumMod val="75000"/>
                  </a:schemeClr>
                </a:solidFill>
              </a:rPr>
              <a:t> </a:t>
            </a:r>
            <a:r>
              <a:rPr lang="pt-BR" sz="3600" b="1" dirty="0" err="1">
                <a:solidFill>
                  <a:schemeClr val="accent1">
                    <a:lumMod val="75000"/>
                  </a:schemeClr>
                </a:solidFill>
              </a:rPr>
              <a:t>the</a:t>
            </a:r>
            <a:r>
              <a:rPr lang="pt-BR" sz="3600" b="1" dirty="0">
                <a:solidFill>
                  <a:schemeClr val="accent1">
                    <a:lumMod val="75000"/>
                  </a:schemeClr>
                </a:solidFill>
              </a:rPr>
              <a:t> </a:t>
            </a:r>
            <a:r>
              <a:rPr lang="pt-BR" sz="3600" b="1" dirty="0" err="1">
                <a:solidFill>
                  <a:schemeClr val="accent1">
                    <a:lumMod val="75000"/>
                  </a:schemeClr>
                </a:solidFill>
              </a:rPr>
              <a:t>Elderly</a:t>
            </a:r>
            <a:endParaRPr lang="pt-BR" sz="3600" b="1" dirty="0">
              <a:solidFill>
                <a:schemeClr val="accent1">
                  <a:lumMod val="75000"/>
                </a:schemeClr>
              </a:solidFill>
              <a:latin typeface="Futura LT Book" panose="02000504030000020003" pitchFamily="2" charset="0"/>
            </a:endParaRPr>
          </a:p>
        </p:txBody>
      </p:sp>
      <p:sp>
        <p:nvSpPr>
          <p:cNvPr id="4" name="Content Placeholder 2">
            <a:extLst>
              <a:ext uri="{FF2B5EF4-FFF2-40B4-BE49-F238E27FC236}">
                <a16:creationId xmlns:a16="http://schemas.microsoft.com/office/drawing/2014/main" id="{549B05F0-CCED-0716-C378-4CA51B99D689}"/>
              </a:ext>
            </a:extLst>
          </p:cNvPr>
          <p:cNvSpPr>
            <a:spLocks noGrp="1"/>
          </p:cNvSpPr>
          <p:nvPr>
            <p:ph idx="1"/>
          </p:nvPr>
        </p:nvSpPr>
        <p:spPr>
          <a:xfrm>
            <a:off x="2564091" y="1696826"/>
            <a:ext cx="7669991" cy="4943830"/>
          </a:xfrm>
        </p:spPr>
        <p:txBody>
          <a:bodyPr/>
          <a:lstStyle/>
          <a:p>
            <a:endParaRPr lang="pt-BR" dirty="0"/>
          </a:p>
          <a:p>
            <a:r>
              <a:rPr lang="pt-BR" dirty="0">
                <a:solidFill>
                  <a:schemeClr val="accent1">
                    <a:lumMod val="75000"/>
                  </a:schemeClr>
                </a:solidFill>
              </a:rPr>
              <a:t>Abuse </a:t>
            </a:r>
            <a:r>
              <a:rPr lang="pt-BR" dirty="0" err="1">
                <a:solidFill>
                  <a:schemeClr val="accent1">
                    <a:lumMod val="75000"/>
                  </a:schemeClr>
                </a:solidFill>
              </a:rPr>
              <a:t>of</a:t>
            </a:r>
            <a:r>
              <a:rPr lang="pt-BR" dirty="0">
                <a:solidFill>
                  <a:schemeClr val="accent1">
                    <a:lumMod val="75000"/>
                  </a:schemeClr>
                </a:solidFill>
              </a:rPr>
              <a:t> </a:t>
            </a:r>
            <a:r>
              <a:rPr lang="pt-BR" dirty="0" err="1">
                <a:solidFill>
                  <a:schemeClr val="accent1">
                    <a:lumMod val="75000"/>
                  </a:schemeClr>
                </a:solidFill>
              </a:rPr>
              <a:t>the</a:t>
            </a:r>
            <a:r>
              <a:rPr lang="pt-BR" dirty="0">
                <a:solidFill>
                  <a:schemeClr val="accent1">
                    <a:lumMod val="75000"/>
                  </a:schemeClr>
                </a:solidFill>
              </a:rPr>
              <a:t> </a:t>
            </a:r>
            <a:r>
              <a:rPr lang="pt-BR" dirty="0" err="1">
                <a:solidFill>
                  <a:schemeClr val="accent1">
                    <a:lumMod val="75000"/>
                  </a:schemeClr>
                </a:solidFill>
              </a:rPr>
              <a:t>elderly</a:t>
            </a:r>
            <a:r>
              <a:rPr lang="pt-BR" dirty="0">
                <a:solidFill>
                  <a:schemeClr val="accent1">
                    <a:lumMod val="75000"/>
                  </a:schemeClr>
                </a:solidFill>
              </a:rPr>
              <a:t> </a:t>
            </a:r>
            <a:r>
              <a:rPr lang="pt-BR" dirty="0" err="1">
                <a:solidFill>
                  <a:schemeClr val="accent1">
                    <a:lumMod val="75000"/>
                  </a:schemeClr>
                </a:solidFill>
              </a:rPr>
              <a:t>is</a:t>
            </a:r>
            <a:r>
              <a:rPr lang="pt-BR" dirty="0">
                <a:solidFill>
                  <a:schemeClr val="accent1">
                    <a:lumMod val="75000"/>
                  </a:schemeClr>
                </a:solidFill>
              </a:rPr>
              <a:t> a </a:t>
            </a:r>
            <a:r>
              <a:rPr lang="pt-BR" dirty="0" err="1">
                <a:solidFill>
                  <a:schemeClr val="accent1">
                    <a:lumMod val="75000"/>
                  </a:schemeClr>
                </a:solidFill>
              </a:rPr>
              <a:t>growing</a:t>
            </a:r>
            <a:r>
              <a:rPr lang="pt-BR" dirty="0">
                <a:solidFill>
                  <a:schemeClr val="accent1">
                    <a:lumMod val="75000"/>
                  </a:schemeClr>
                </a:solidFill>
              </a:rPr>
              <a:t> </a:t>
            </a:r>
            <a:r>
              <a:rPr lang="pt-BR" dirty="0" err="1">
                <a:solidFill>
                  <a:schemeClr val="accent1">
                    <a:lumMod val="75000"/>
                  </a:schemeClr>
                </a:solidFill>
              </a:rPr>
              <a:t>problem</a:t>
            </a:r>
            <a:r>
              <a:rPr lang="pt-BR" dirty="0">
                <a:solidFill>
                  <a:schemeClr val="accent1">
                    <a:lumMod val="75000"/>
                  </a:schemeClr>
                </a:solidFill>
              </a:rPr>
              <a:t> </a:t>
            </a:r>
            <a:r>
              <a:rPr lang="pt-BR" dirty="0" err="1">
                <a:solidFill>
                  <a:schemeClr val="accent1">
                    <a:lumMod val="75000"/>
                  </a:schemeClr>
                </a:solidFill>
              </a:rPr>
              <a:t>around</a:t>
            </a:r>
            <a:r>
              <a:rPr lang="pt-BR" dirty="0">
                <a:solidFill>
                  <a:schemeClr val="accent1">
                    <a:lumMod val="75000"/>
                  </a:schemeClr>
                </a:solidFill>
              </a:rPr>
              <a:t> </a:t>
            </a:r>
            <a:r>
              <a:rPr lang="pt-BR" dirty="0" err="1">
                <a:solidFill>
                  <a:schemeClr val="accent1">
                    <a:lumMod val="75000"/>
                  </a:schemeClr>
                </a:solidFill>
              </a:rPr>
              <a:t>the</a:t>
            </a:r>
            <a:r>
              <a:rPr lang="pt-BR" dirty="0">
                <a:solidFill>
                  <a:schemeClr val="accent1">
                    <a:lumMod val="75000"/>
                  </a:schemeClr>
                </a:solidFill>
              </a:rPr>
              <a:t> world.</a:t>
            </a:r>
          </a:p>
          <a:p>
            <a:r>
              <a:rPr lang="en-US" dirty="0">
                <a:solidFill>
                  <a:schemeClr val="accent1">
                    <a:lumMod val="75000"/>
                  </a:schemeClr>
                </a:solidFill>
              </a:rPr>
              <a:t>It is not a problem that is limited to any particular country, culture, race, or class of people.</a:t>
            </a:r>
          </a:p>
          <a:p>
            <a:r>
              <a:rPr lang="en-US" dirty="0">
                <a:solidFill>
                  <a:schemeClr val="accent1">
                    <a:lumMod val="75000"/>
                  </a:schemeClr>
                </a:solidFill>
              </a:rPr>
              <a:t>It is a problem that stretches beyond each of these boundaries.</a:t>
            </a:r>
          </a:p>
          <a:p>
            <a:endParaRPr lang="pt-BR" dirty="0"/>
          </a:p>
        </p:txBody>
      </p:sp>
    </p:spTree>
    <p:extLst>
      <p:ext uri="{BB962C8B-B14F-4D97-AF65-F5344CB8AC3E}">
        <p14:creationId xmlns:p14="http://schemas.microsoft.com/office/powerpoint/2010/main" val="247009502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t="-1000" b="-1000"/>
          </a:stretch>
        </a:blipFill>
        <a:effectLst/>
      </p:bgPr>
    </p:bg>
    <p:spTree>
      <p:nvGrpSpPr>
        <p:cNvPr id="1" name="">
          <a:extLst>
            <a:ext uri="{FF2B5EF4-FFF2-40B4-BE49-F238E27FC236}">
              <a16:creationId xmlns:a16="http://schemas.microsoft.com/office/drawing/2014/main" id="{A240E824-7F12-C1D9-ED55-D0BEDC2A39A8}"/>
            </a:ext>
          </a:extLst>
        </p:cNvPr>
        <p:cNvGrpSpPr/>
        <p:nvPr/>
      </p:nvGrpSpPr>
      <p:grpSpPr>
        <a:xfrm>
          <a:off x="0" y="0"/>
          <a:ext cx="0" cy="0"/>
          <a:chOff x="0" y="0"/>
          <a:chExt cx="0" cy="0"/>
        </a:xfrm>
      </p:grpSpPr>
      <p:sp>
        <p:nvSpPr>
          <p:cNvPr id="5" name="Content Placeholder 2">
            <a:extLst>
              <a:ext uri="{FF2B5EF4-FFF2-40B4-BE49-F238E27FC236}">
                <a16:creationId xmlns:a16="http://schemas.microsoft.com/office/drawing/2014/main" id="{98AEE79A-EBCB-5E36-93D0-2F6B93AACF68}"/>
              </a:ext>
            </a:extLst>
          </p:cNvPr>
          <p:cNvSpPr>
            <a:spLocks noGrp="1"/>
          </p:cNvSpPr>
          <p:nvPr>
            <p:ph idx="1"/>
          </p:nvPr>
        </p:nvSpPr>
        <p:spPr>
          <a:xfrm>
            <a:off x="265546" y="2586182"/>
            <a:ext cx="9959109" cy="3766271"/>
          </a:xfrm>
        </p:spPr>
        <p:txBody>
          <a:bodyPr/>
          <a:lstStyle/>
          <a:p>
            <a:r>
              <a:rPr lang="en-US" dirty="0">
                <a:solidFill>
                  <a:schemeClr val="accent1">
                    <a:lumMod val="75000"/>
                  </a:schemeClr>
                </a:solidFill>
              </a:rPr>
              <a:t>Solomon advises his son, “Listen to your father who begot you and do not despise your mother when she is old” (Proverbs 23:22, KJV). </a:t>
            </a:r>
          </a:p>
          <a:p>
            <a:r>
              <a:rPr lang="en-US" dirty="0">
                <a:solidFill>
                  <a:schemeClr val="accent1">
                    <a:lumMod val="75000"/>
                  </a:schemeClr>
                </a:solidFill>
              </a:rPr>
              <a:t>The </a:t>
            </a:r>
            <a:r>
              <a:rPr lang="en-US" i="1" dirty="0">
                <a:solidFill>
                  <a:schemeClr val="accent1">
                    <a:lumMod val="75000"/>
                  </a:schemeClr>
                </a:solidFill>
              </a:rPr>
              <a:t>Message</a:t>
            </a:r>
            <a:r>
              <a:rPr lang="en-US" dirty="0">
                <a:solidFill>
                  <a:schemeClr val="accent1">
                    <a:lumMod val="75000"/>
                  </a:schemeClr>
                </a:solidFill>
              </a:rPr>
              <a:t> Bible paraphrase makes it even more understandable: “Listen with respect to the father who raised you, and when your mother grows old, don’t neglect her.”</a:t>
            </a:r>
          </a:p>
          <a:p>
            <a:endParaRPr lang="pt-BR" dirty="0"/>
          </a:p>
        </p:txBody>
      </p:sp>
      <p:sp>
        <p:nvSpPr>
          <p:cNvPr id="2" name="Title 1">
            <a:extLst>
              <a:ext uri="{FF2B5EF4-FFF2-40B4-BE49-F238E27FC236}">
                <a16:creationId xmlns:a16="http://schemas.microsoft.com/office/drawing/2014/main" id="{B4EC8B94-81B6-07E9-BF12-1AA8C60A7A3C}"/>
              </a:ext>
            </a:extLst>
          </p:cNvPr>
          <p:cNvSpPr>
            <a:spLocks noGrp="1"/>
          </p:cNvSpPr>
          <p:nvPr>
            <p:ph type="title"/>
          </p:nvPr>
        </p:nvSpPr>
        <p:spPr>
          <a:xfrm>
            <a:off x="265545" y="217344"/>
            <a:ext cx="9959109" cy="1325563"/>
          </a:xfrm>
        </p:spPr>
        <p:txBody>
          <a:bodyPr>
            <a:normAutofit/>
          </a:bodyPr>
          <a:lstStyle/>
          <a:p>
            <a:pPr algn="ctr"/>
            <a:endParaRPr lang="pt-BR" sz="3600" b="1" dirty="0">
              <a:solidFill>
                <a:schemeClr val="bg1">
                  <a:lumMod val="95000"/>
                </a:schemeClr>
              </a:solidFill>
              <a:latin typeface="Futura LT Book" panose="02000504030000020003" pitchFamily="2" charset="0"/>
            </a:endParaRPr>
          </a:p>
        </p:txBody>
      </p:sp>
    </p:spTree>
    <p:extLst>
      <p:ext uri="{BB962C8B-B14F-4D97-AF65-F5344CB8AC3E}">
        <p14:creationId xmlns:p14="http://schemas.microsoft.com/office/powerpoint/2010/main" val="63102487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t="-1000" b="-1000"/>
          </a:stretch>
        </a:blipFill>
        <a:effectLst/>
      </p:bgPr>
    </p:bg>
    <p:spTree>
      <p:nvGrpSpPr>
        <p:cNvPr id="1" name="">
          <a:extLst>
            <a:ext uri="{FF2B5EF4-FFF2-40B4-BE49-F238E27FC236}">
              <a16:creationId xmlns:a16="http://schemas.microsoft.com/office/drawing/2014/main" id="{7CC2E066-3CCC-7852-7BDE-0B2EE343F529}"/>
            </a:ext>
          </a:extLst>
        </p:cNvPr>
        <p:cNvGrpSpPr/>
        <p:nvPr/>
      </p:nvGrpSpPr>
      <p:grpSpPr>
        <a:xfrm>
          <a:off x="0" y="0"/>
          <a:ext cx="0" cy="0"/>
          <a:chOff x="0" y="0"/>
          <a:chExt cx="0" cy="0"/>
        </a:xfrm>
      </p:grpSpPr>
      <p:sp>
        <p:nvSpPr>
          <p:cNvPr id="5" name="Content Placeholder 2">
            <a:extLst>
              <a:ext uri="{FF2B5EF4-FFF2-40B4-BE49-F238E27FC236}">
                <a16:creationId xmlns:a16="http://schemas.microsoft.com/office/drawing/2014/main" id="{B38E3C7F-1AEA-D10B-52F3-F9E14888C4F6}"/>
              </a:ext>
            </a:extLst>
          </p:cNvPr>
          <p:cNvSpPr>
            <a:spLocks noGrp="1"/>
          </p:cNvSpPr>
          <p:nvPr>
            <p:ph idx="1"/>
          </p:nvPr>
        </p:nvSpPr>
        <p:spPr>
          <a:xfrm>
            <a:off x="265546" y="1970828"/>
            <a:ext cx="9959109" cy="4428119"/>
          </a:xfrm>
        </p:spPr>
        <p:txBody>
          <a:bodyPr>
            <a:normAutofit fontScale="85000" lnSpcReduction="20000"/>
          </a:bodyPr>
          <a:lstStyle/>
          <a:p>
            <a:r>
              <a:rPr lang="en-US" dirty="0">
                <a:solidFill>
                  <a:schemeClr val="accent1">
                    <a:lumMod val="75000"/>
                  </a:schemeClr>
                </a:solidFill>
              </a:rPr>
              <a:t>Abuse and neglect of older adults can be a single or a repeated act. </a:t>
            </a:r>
          </a:p>
          <a:p>
            <a:r>
              <a:rPr lang="en-US" dirty="0">
                <a:solidFill>
                  <a:schemeClr val="accent1">
                    <a:lumMod val="75000"/>
                  </a:schemeClr>
                </a:solidFill>
              </a:rPr>
              <a:t>It can occur in any relationship where there is an expectation of trust or where a person is in a position of power or authority.</a:t>
            </a:r>
          </a:p>
          <a:p>
            <a:r>
              <a:rPr lang="en-US" dirty="0">
                <a:solidFill>
                  <a:schemeClr val="accent1">
                    <a:lumMod val="75000"/>
                  </a:schemeClr>
                </a:solidFill>
              </a:rPr>
              <a:t>It can be:</a:t>
            </a:r>
          </a:p>
          <a:p>
            <a:pPr>
              <a:buFont typeface="Wingdings" pitchFamily="2" charset="2"/>
              <a:buChar char="Ø"/>
            </a:pPr>
            <a:r>
              <a:rPr lang="en-US" dirty="0">
                <a:solidFill>
                  <a:schemeClr val="accent1">
                    <a:lumMod val="75000"/>
                  </a:schemeClr>
                </a:solidFill>
              </a:rPr>
              <a:t> Physical (such as hitting)</a:t>
            </a:r>
          </a:p>
          <a:p>
            <a:pPr>
              <a:buFont typeface="Wingdings" pitchFamily="2" charset="2"/>
              <a:buChar char="Ø"/>
            </a:pPr>
            <a:r>
              <a:rPr lang="en-US" dirty="0">
                <a:solidFill>
                  <a:schemeClr val="accent1">
                    <a:lumMod val="75000"/>
                  </a:schemeClr>
                </a:solidFill>
              </a:rPr>
              <a:t> Emotional</a:t>
            </a:r>
          </a:p>
          <a:p>
            <a:pPr>
              <a:buFont typeface="Wingdings" pitchFamily="2" charset="2"/>
              <a:buChar char="Ø"/>
            </a:pPr>
            <a:r>
              <a:rPr lang="en-US" dirty="0">
                <a:solidFill>
                  <a:schemeClr val="accent1">
                    <a:lumMod val="75000"/>
                  </a:schemeClr>
                </a:solidFill>
              </a:rPr>
              <a:t> Verbal (such as name calling, putting down)</a:t>
            </a:r>
          </a:p>
          <a:p>
            <a:pPr>
              <a:buFont typeface="Wingdings" pitchFamily="2" charset="2"/>
              <a:buChar char="Ø"/>
            </a:pPr>
            <a:r>
              <a:rPr lang="en-US" dirty="0">
                <a:solidFill>
                  <a:schemeClr val="accent1">
                    <a:lumMod val="75000"/>
                  </a:schemeClr>
                </a:solidFill>
              </a:rPr>
              <a:t> Financial (such as taking money or property)</a:t>
            </a:r>
          </a:p>
          <a:p>
            <a:pPr>
              <a:buFont typeface="Wingdings" pitchFamily="2" charset="2"/>
              <a:buChar char="Ø"/>
            </a:pPr>
            <a:r>
              <a:rPr lang="en-US" dirty="0">
                <a:solidFill>
                  <a:schemeClr val="accent1">
                    <a:lumMod val="75000"/>
                  </a:schemeClr>
                </a:solidFill>
              </a:rPr>
              <a:t> Sexual </a:t>
            </a:r>
          </a:p>
          <a:p>
            <a:pPr>
              <a:buFont typeface="Wingdings" pitchFamily="2" charset="2"/>
              <a:buChar char="Ø"/>
            </a:pPr>
            <a:r>
              <a:rPr lang="en-US" dirty="0">
                <a:solidFill>
                  <a:schemeClr val="accent1">
                    <a:lumMod val="75000"/>
                  </a:schemeClr>
                </a:solidFill>
              </a:rPr>
              <a:t> Spiritual</a:t>
            </a:r>
          </a:p>
          <a:p>
            <a:pPr>
              <a:buFont typeface="Wingdings" pitchFamily="2" charset="2"/>
              <a:buChar char="Ø"/>
            </a:pPr>
            <a:r>
              <a:rPr lang="en-US" dirty="0">
                <a:solidFill>
                  <a:schemeClr val="accent1">
                    <a:lumMod val="75000"/>
                  </a:schemeClr>
                </a:solidFill>
              </a:rPr>
              <a:t> Some types of abuse of older adults involve violation of their rights. </a:t>
            </a:r>
            <a:endParaRPr lang="pt-BR" dirty="0">
              <a:solidFill>
                <a:schemeClr val="accent1">
                  <a:lumMod val="75000"/>
                </a:schemeClr>
              </a:solidFill>
            </a:endParaRPr>
          </a:p>
        </p:txBody>
      </p:sp>
      <p:sp>
        <p:nvSpPr>
          <p:cNvPr id="2" name="Title 1">
            <a:extLst>
              <a:ext uri="{FF2B5EF4-FFF2-40B4-BE49-F238E27FC236}">
                <a16:creationId xmlns:a16="http://schemas.microsoft.com/office/drawing/2014/main" id="{C90A61B5-D8BA-BE06-DAC4-AE31C91A37CB}"/>
              </a:ext>
            </a:extLst>
          </p:cNvPr>
          <p:cNvSpPr>
            <a:spLocks noGrp="1"/>
          </p:cNvSpPr>
          <p:nvPr>
            <p:ph type="title"/>
          </p:nvPr>
        </p:nvSpPr>
        <p:spPr>
          <a:xfrm>
            <a:off x="265545" y="217344"/>
            <a:ext cx="9959109" cy="1325563"/>
          </a:xfrm>
        </p:spPr>
        <p:txBody>
          <a:bodyPr>
            <a:normAutofit/>
          </a:bodyPr>
          <a:lstStyle/>
          <a:p>
            <a:pPr algn="ctr"/>
            <a:r>
              <a:rPr lang="en-US" sz="3600" b="1" dirty="0">
                <a:solidFill>
                  <a:schemeClr val="bg1">
                    <a:lumMod val="95000"/>
                  </a:schemeClr>
                </a:solidFill>
              </a:rPr>
              <a:t>According to the World Health Organization</a:t>
            </a:r>
            <a:endParaRPr lang="pt-BR" sz="3600" b="1" dirty="0">
              <a:solidFill>
                <a:schemeClr val="bg1">
                  <a:lumMod val="95000"/>
                </a:schemeClr>
              </a:solidFill>
              <a:latin typeface="Futura LT Book" panose="02000504030000020003" pitchFamily="2" charset="0"/>
            </a:endParaRPr>
          </a:p>
        </p:txBody>
      </p:sp>
    </p:spTree>
    <p:extLst>
      <p:ext uri="{BB962C8B-B14F-4D97-AF65-F5344CB8AC3E}">
        <p14:creationId xmlns:p14="http://schemas.microsoft.com/office/powerpoint/2010/main" val="248346137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t="-1000" b="-1000"/>
          </a:stretch>
        </a:blipFill>
        <a:effectLst/>
      </p:bgPr>
    </p:bg>
    <p:spTree>
      <p:nvGrpSpPr>
        <p:cNvPr id="1" name="">
          <a:extLst>
            <a:ext uri="{FF2B5EF4-FFF2-40B4-BE49-F238E27FC236}">
              <a16:creationId xmlns:a16="http://schemas.microsoft.com/office/drawing/2014/main" id="{AAEAEAFA-A5C7-34DB-4927-2E034BC1AD8A}"/>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FAA980DE-7777-C98C-6457-5D85A283B47A}"/>
              </a:ext>
            </a:extLst>
          </p:cNvPr>
          <p:cNvSpPr>
            <a:spLocks noGrp="1"/>
          </p:cNvSpPr>
          <p:nvPr>
            <p:ph type="title"/>
          </p:nvPr>
        </p:nvSpPr>
        <p:spPr>
          <a:xfrm>
            <a:off x="235672" y="217344"/>
            <a:ext cx="8201318" cy="1224957"/>
          </a:xfrm>
        </p:spPr>
        <p:txBody>
          <a:bodyPr>
            <a:normAutofit fontScale="90000"/>
          </a:bodyPr>
          <a:lstStyle/>
          <a:p>
            <a:pPr algn="ctr"/>
            <a:r>
              <a:rPr lang="en-US" b="1" dirty="0"/>
              <a:t> </a:t>
            </a:r>
            <a:br>
              <a:rPr lang="en-US" dirty="0"/>
            </a:br>
            <a:r>
              <a:rPr lang="en-US" dirty="0"/>
              <a:t> </a:t>
            </a:r>
            <a:r>
              <a:rPr lang="en-US" b="1" dirty="0"/>
              <a:t>  </a:t>
            </a:r>
            <a:br>
              <a:rPr lang="en-US" dirty="0"/>
            </a:br>
            <a:r>
              <a:rPr lang="en-US" dirty="0"/>
              <a:t> </a:t>
            </a:r>
            <a:br>
              <a:rPr lang="en-US" dirty="0"/>
            </a:br>
            <a:br>
              <a:rPr lang="en-US" dirty="0"/>
            </a:br>
            <a:endParaRPr lang="pt-BR" sz="4000" dirty="0">
              <a:latin typeface="Futura LT Book" panose="02000504030000020003" pitchFamily="2" charset="0"/>
            </a:endParaRPr>
          </a:p>
        </p:txBody>
      </p:sp>
      <p:sp>
        <p:nvSpPr>
          <p:cNvPr id="4" name="Content Placeholder 2">
            <a:extLst>
              <a:ext uri="{FF2B5EF4-FFF2-40B4-BE49-F238E27FC236}">
                <a16:creationId xmlns:a16="http://schemas.microsoft.com/office/drawing/2014/main" id="{AC13C0B5-0275-E6C5-DC1C-C904ED2155F6}"/>
              </a:ext>
            </a:extLst>
          </p:cNvPr>
          <p:cNvSpPr>
            <a:spLocks noGrp="1"/>
          </p:cNvSpPr>
          <p:nvPr>
            <p:ph idx="1"/>
          </p:nvPr>
        </p:nvSpPr>
        <p:spPr>
          <a:xfrm>
            <a:off x="235673" y="1953741"/>
            <a:ext cx="8009426" cy="4028601"/>
          </a:xfrm>
        </p:spPr>
        <p:txBody>
          <a:bodyPr/>
          <a:lstStyle/>
          <a:p>
            <a:r>
              <a:rPr lang="en-US" dirty="0">
                <a:solidFill>
                  <a:schemeClr val="accent1">
                    <a:lumMod val="75000"/>
                  </a:schemeClr>
                </a:solidFill>
              </a:rPr>
              <a:t>Neglect is also abuse. This would involve not doing something, such as providing the older person with food, shelter, medication, care, or meaningful and personal contact.</a:t>
            </a:r>
          </a:p>
          <a:p>
            <a:r>
              <a:rPr lang="en-US" dirty="0">
                <a:solidFill>
                  <a:schemeClr val="accent1">
                    <a:lumMod val="75000"/>
                  </a:schemeClr>
                </a:solidFill>
              </a:rPr>
              <a:t>Many older adults experience more than one form of abuse and neglect. </a:t>
            </a:r>
          </a:p>
        </p:txBody>
      </p:sp>
    </p:spTree>
    <p:extLst>
      <p:ext uri="{BB962C8B-B14F-4D97-AF65-F5344CB8AC3E}">
        <p14:creationId xmlns:p14="http://schemas.microsoft.com/office/powerpoint/2010/main" val="97843343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t="-1000" b="-1000"/>
          </a:stretch>
        </a:blipFill>
        <a:effectLst/>
      </p:bgPr>
    </p:bg>
    <p:spTree>
      <p:nvGrpSpPr>
        <p:cNvPr id="1" name="">
          <a:extLst>
            <a:ext uri="{FF2B5EF4-FFF2-40B4-BE49-F238E27FC236}">
              <a16:creationId xmlns:a16="http://schemas.microsoft.com/office/drawing/2014/main" id="{FAADD4BD-2970-DE17-9F11-99547867B0F4}"/>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3A665739-FB24-613C-2FCD-D48EE491DAE5}"/>
              </a:ext>
            </a:extLst>
          </p:cNvPr>
          <p:cNvSpPr>
            <a:spLocks noGrp="1"/>
          </p:cNvSpPr>
          <p:nvPr>
            <p:ph type="title"/>
          </p:nvPr>
        </p:nvSpPr>
        <p:spPr>
          <a:xfrm>
            <a:off x="235672" y="217344"/>
            <a:ext cx="8201318" cy="1224957"/>
          </a:xfrm>
        </p:spPr>
        <p:txBody>
          <a:bodyPr>
            <a:normAutofit fontScale="90000"/>
          </a:bodyPr>
          <a:lstStyle/>
          <a:p>
            <a:pPr algn="ctr"/>
            <a:r>
              <a:rPr lang="en-US" b="1" dirty="0"/>
              <a:t> </a:t>
            </a:r>
            <a:br>
              <a:rPr lang="en-US" dirty="0"/>
            </a:br>
            <a:r>
              <a:rPr lang="en-US" dirty="0"/>
              <a:t> </a:t>
            </a:r>
            <a:r>
              <a:rPr lang="en-US" b="1" dirty="0"/>
              <a:t>  </a:t>
            </a:r>
            <a:br>
              <a:rPr lang="en-US" dirty="0"/>
            </a:br>
            <a:r>
              <a:rPr lang="en-US" dirty="0"/>
              <a:t> </a:t>
            </a:r>
            <a:br>
              <a:rPr lang="en-US" dirty="0"/>
            </a:br>
            <a:br>
              <a:rPr lang="en-US" dirty="0"/>
            </a:br>
            <a:endParaRPr lang="pt-BR" sz="4000" dirty="0">
              <a:latin typeface="Futura LT Book" panose="02000504030000020003" pitchFamily="2" charset="0"/>
            </a:endParaRPr>
          </a:p>
        </p:txBody>
      </p:sp>
      <p:sp>
        <p:nvSpPr>
          <p:cNvPr id="4" name="Content Placeholder 2">
            <a:extLst>
              <a:ext uri="{FF2B5EF4-FFF2-40B4-BE49-F238E27FC236}">
                <a16:creationId xmlns:a16="http://schemas.microsoft.com/office/drawing/2014/main" id="{96815C0E-0BB0-123C-781C-456B7490CFC7}"/>
              </a:ext>
            </a:extLst>
          </p:cNvPr>
          <p:cNvSpPr>
            <a:spLocks noGrp="1"/>
          </p:cNvSpPr>
          <p:nvPr>
            <p:ph idx="1"/>
          </p:nvPr>
        </p:nvSpPr>
        <p:spPr>
          <a:xfrm>
            <a:off x="235672" y="2062232"/>
            <a:ext cx="9926423" cy="3718635"/>
          </a:xfrm>
        </p:spPr>
        <p:txBody>
          <a:bodyPr/>
          <a:lstStyle/>
          <a:p>
            <a:r>
              <a:rPr lang="en-US" dirty="0">
                <a:solidFill>
                  <a:schemeClr val="accent1">
                    <a:lumMod val="75000"/>
                  </a:schemeClr>
                </a:solidFill>
              </a:rPr>
              <a:t>The perpetrators may be children, a spouse, or even grandchildren. </a:t>
            </a:r>
          </a:p>
          <a:p>
            <a:r>
              <a:rPr lang="en-US" dirty="0">
                <a:solidFill>
                  <a:schemeClr val="accent1">
                    <a:lumMod val="75000"/>
                  </a:schemeClr>
                </a:solidFill>
              </a:rPr>
              <a:t>They also can include friends, neighbors, care providers, landlords, or any individual in a position of power, trust, or authority. </a:t>
            </a:r>
          </a:p>
          <a:p>
            <a:r>
              <a:rPr lang="en-US" dirty="0">
                <a:solidFill>
                  <a:schemeClr val="accent1">
                    <a:lumMod val="75000"/>
                  </a:schemeClr>
                </a:solidFill>
              </a:rPr>
              <a:t>It can take place in the home, in a residential care setting (such as a nursing home), or in the community.</a:t>
            </a:r>
          </a:p>
          <a:p>
            <a:pPr marL="0" indent="0">
              <a:buNone/>
            </a:pPr>
            <a:endParaRPr lang="en-US" dirty="0"/>
          </a:p>
        </p:txBody>
      </p:sp>
    </p:spTree>
    <p:extLst>
      <p:ext uri="{BB962C8B-B14F-4D97-AF65-F5344CB8AC3E}">
        <p14:creationId xmlns:p14="http://schemas.microsoft.com/office/powerpoint/2010/main" val="29879151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t="-1000" b="-1000"/>
          </a:stretch>
        </a:blipFill>
        <a:effectLst/>
      </p:bgPr>
    </p:bg>
    <p:spTree>
      <p:nvGrpSpPr>
        <p:cNvPr id="1" name="">
          <a:extLst>
            <a:ext uri="{FF2B5EF4-FFF2-40B4-BE49-F238E27FC236}">
              <a16:creationId xmlns:a16="http://schemas.microsoft.com/office/drawing/2014/main" id="{5E3ABD1A-D9E2-D84E-B969-CB089A30AA4D}"/>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6CA1F039-E6D7-0124-0BD3-C83DDD7E401D}"/>
              </a:ext>
            </a:extLst>
          </p:cNvPr>
          <p:cNvSpPr>
            <a:spLocks noGrp="1"/>
          </p:cNvSpPr>
          <p:nvPr>
            <p:ph type="title"/>
          </p:nvPr>
        </p:nvSpPr>
        <p:spPr>
          <a:xfrm>
            <a:off x="265545" y="217344"/>
            <a:ext cx="9959109" cy="1325563"/>
          </a:xfrm>
        </p:spPr>
        <p:txBody>
          <a:bodyPr>
            <a:normAutofit fontScale="90000"/>
          </a:bodyPr>
          <a:lstStyle/>
          <a:p>
            <a:pPr algn="ctr"/>
            <a:br>
              <a:rPr lang="en-US" sz="3600" b="1" dirty="0">
                <a:solidFill>
                  <a:schemeClr val="bg1">
                    <a:lumMod val="95000"/>
                  </a:schemeClr>
                </a:solidFill>
              </a:rPr>
            </a:br>
            <a:r>
              <a:rPr lang="en-US" sz="3600" b="1" dirty="0">
                <a:solidFill>
                  <a:schemeClr val="bg1">
                    <a:lumMod val="95000"/>
                  </a:schemeClr>
                </a:solidFill>
              </a:rPr>
              <a:t>What Does God Expect From Us? </a:t>
            </a:r>
            <a:br>
              <a:rPr lang="en-US" dirty="0"/>
            </a:br>
            <a:endParaRPr lang="pt-BR" sz="4000" dirty="0">
              <a:solidFill>
                <a:schemeClr val="bg1"/>
              </a:solidFill>
              <a:latin typeface="Futura LT Book" panose="02000504030000020003" pitchFamily="2" charset="0"/>
            </a:endParaRPr>
          </a:p>
        </p:txBody>
      </p:sp>
      <p:sp>
        <p:nvSpPr>
          <p:cNvPr id="3" name="Content Placeholder 2">
            <a:extLst>
              <a:ext uri="{FF2B5EF4-FFF2-40B4-BE49-F238E27FC236}">
                <a16:creationId xmlns:a16="http://schemas.microsoft.com/office/drawing/2014/main" id="{8F869826-BC5D-44DA-3524-1D68B14844B0}"/>
              </a:ext>
            </a:extLst>
          </p:cNvPr>
          <p:cNvSpPr>
            <a:spLocks noGrp="1"/>
          </p:cNvSpPr>
          <p:nvPr>
            <p:ph idx="1"/>
          </p:nvPr>
        </p:nvSpPr>
        <p:spPr>
          <a:xfrm>
            <a:off x="265546" y="2001116"/>
            <a:ext cx="9959109" cy="4351338"/>
          </a:xfrm>
        </p:spPr>
        <p:txBody>
          <a:bodyPr>
            <a:normAutofit/>
          </a:bodyPr>
          <a:lstStyle/>
          <a:p>
            <a:endParaRPr lang="en-US" dirty="0"/>
          </a:p>
          <a:p>
            <a:endParaRPr lang="en-US" dirty="0"/>
          </a:p>
          <a:p>
            <a:pPr marL="0" indent="0">
              <a:buNone/>
            </a:pPr>
            <a:endParaRPr lang="en-US" dirty="0"/>
          </a:p>
          <a:p>
            <a:endParaRPr lang="pt-BR" dirty="0"/>
          </a:p>
        </p:txBody>
      </p:sp>
      <p:sp>
        <p:nvSpPr>
          <p:cNvPr id="4" name="TextBox 3">
            <a:extLst>
              <a:ext uri="{FF2B5EF4-FFF2-40B4-BE49-F238E27FC236}">
                <a16:creationId xmlns:a16="http://schemas.microsoft.com/office/drawing/2014/main" id="{A733AEED-A937-5C0B-CB77-9CDDAECE5771}"/>
              </a:ext>
            </a:extLst>
          </p:cNvPr>
          <p:cNvSpPr txBox="1"/>
          <p:nvPr/>
        </p:nvSpPr>
        <p:spPr>
          <a:xfrm>
            <a:off x="721649" y="2456595"/>
            <a:ext cx="9503005" cy="4678204"/>
          </a:xfrm>
          <a:prstGeom prst="rect">
            <a:avLst/>
          </a:prstGeom>
          <a:noFill/>
        </p:spPr>
        <p:txBody>
          <a:bodyPr wrap="square" rtlCol="0">
            <a:spAutoFit/>
          </a:bodyPr>
          <a:lstStyle/>
          <a:p>
            <a:pPr marL="457200" indent="-457200">
              <a:buFont typeface="Arial" panose="020B0604020202020204" pitchFamily="34" charset="0"/>
              <a:buChar char="•"/>
            </a:pPr>
            <a:r>
              <a:rPr lang="en-US" sz="3200" dirty="0">
                <a:solidFill>
                  <a:schemeClr val="accent1">
                    <a:lumMod val="75000"/>
                  </a:schemeClr>
                </a:solidFill>
              </a:rPr>
              <a:t>Would you consider what this man did to his parents</a:t>
            </a:r>
          </a:p>
          <a:p>
            <a:r>
              <a:rPr lang="en-US" sz="3200" dirty="0">
                <a:solidFill>
                  <a:schemeClr val="accent1">
                    <a:lumMod val="75000"/>
                  </a:schemeClr>
                </a:solidFill>
              </a:rPr>
              <a:t>     in Mark 7 to be abuse? </a:t>
            </a:r>
          </a:p>
          <a:p>
            <a:pPr marL="285750" indent="-285750">
              <a:buFont typeface="Arial" panose="020B0604020202020204" pitchFamily="34" charset="0"/>
              <a:buChar char="•"/>
            </a:pPr>
            <a:endParaRPr lang="en-US" dirty="0">
              <a:solidFill>
                <a:schemeClr val="accent1">
                  <a:lumMod val="75000"/>
                </a:schemeClr>
              </a:solidFill>
            </a:endParaRPr>
          </a:p>
          <a:p>
            <a:pPr marL="342900" indent="-342900">
              <a:buFont typeface="Arial" panose="020B0604020202020204" pitchFamily="34" charset="0"/>
              <a:buChar char="•"/>
            </a:pPr>
            <a:r>
              <a:rPr lang="en-US" sz="2400" dirty="0">
                <a:solidFill>
                  <a:schemeClr val="accent1">
                    <a:lumMod val="75000"/>
                  </a:schemeClr>
                </a:solidFill>
              </a:rPr>
              <a:t>Jesus said that the Pharisees had made “the word of God of no effect through [their] tradition” (verse 13). </a:t>
            </a:r>
          </a:p>
          <a:p>
            <a:endParaRPr lang="en-US" sz="2400" dirty="0">
              <a:solidFill>
                <a:schemeClr val="accent1">
                  <a:lumMod val="75000"/>
                </a:schemeClr>
              </a:solidFill>
            </a:endParaRPr>
          </a:p>
          <a:p>
            <a:pPr marL="342900" indent="-342900">
              <a:buFont typeface="Arial" panose="020B0604020202020204" pitchFamily="34" charset="0"/>
              <a:buChar char="•"/>
            </a:pPr>
            <a:r>
              <a:rPr lang="en-US" sz="2400" dirty="0">
                <a:solidFill>
                  <a:schemeClr val="accent1">
                    <a:lumMod val="75000"/>
                  </a:schemeClr>
                </a:solidFill>
              </a:rPr>
              <a:t>It is clear that it is the duty of children, if their parents are poor, to relieve them as far as they are able.</a:t>
            </a:r>
          </a:p>
          <a:p>
            <a:pPr marL="457200" indent="-457200">
              <a:buFont typeface="Arial" panose="020B0604020202020204" pitchFamily="34" charset="0"/>
              <a:buChar char="•"/>
            </a:pPr>
            <a:endParaRPr lang="en-US" sz="3200" dirty="0">
              <a:solidFill>
                <a:schemeClr val="accent1">
                  <a:lumMod val="75000"/>
                </a:schemeClr>
              </a:solidFill>
            </a:endParaRPr>
          </a:p>
          <a:p>
            <a:pPr marL="457200" indent="-457200">
              <a:buFont typeface="Arial" panose="020B0604020202020204" pitchFamily="34" charset="0"/>
              <a:buChar char="•"/>
            </a:pPr>
            <a:endParaRPr lang="en-US" sz="3200" dirty="0"/>
          </a:p>
          <a:p>
            <a:pPr marL="457200" indent="-457200">
              <a:buFont typeface="Arial" panose="020B0604020202020204" pitchFamily="34" charset="0"/>
              <a:buChar char="•"/>
            </a:pPr>
            <a:endParaRPr lang="en-US" sz="3200" dirty="0"/>
          </a:p>
        </p:txBody>
      </p:sp>
    </p:spTree>
    <p:extLst>
      <p:ext uri="{BB962C8B-B14F-4D97-AF65-F5344CB8AC3E}">
        <p14:creationId xmlns:p14="http://schemas.microsoft.com/office/powerpoint/2010/main" val="317643810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2290</TotalTime>
  <Words>2471</Words>
  <Application>Microsoft Macintosh PowerPoint</Application>
  <PresentationFormat>Widescreen</PresentationFormat>
  <Paragraphs>172</Paragraphs>
  <Slides>23</Slides>
  <Notes>22</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23</vt:i4>
      </vt:variant>
    </vt:vector>
  </HeadingPairs>
  <TitlesOfParts>
    <vt:vector size="32" baseType="lpstr">
      <vt:lpstr>Aptos</vt:lpstr>
      <vt:lpstr>Arial</vt:lpstr>
      <vt:lpstr>Avenir Next</vt:lpstr>
      <vt:lpstr>Caecilia LT Light</vt:lpstr>
      <vt:lpstr>Calibri</vt:lpstr>
      <vt:lpstr>Calibri Light</vt:lpstr>
      <vt:lpstr>Futura LT Book</vt:lpstr>
      <vt:lpstr>Wingdings</vt:lpstr>
      <vt:lpstr>Office Theme</vt:lpstr>
      <vt:lpstr>Honor</vt:lpstr>
      <vt:lpstr>PowerPoint Presentation</vt:lpstr>
      <vt:lpstr>The Fifth Commandment </vt:lpstr>
      <vt:lpstr>Abuse of the Elderly</vt:lpstr>
      <vt:lpstr>PowerPoint Presentation</vt:lpstr>
      <vt:lpstr>According to the World Health Organization</vt:lpstr>
      <vt:lpstr>         </vt:lpstr>
      <vt:lpstr>         </vt:lpstr>
      <vt:lpstr> What Does God Expect From Us?  </vt:lpstr>
      <vt:lpstr>PowerPoint Presentation</vt:lpstr>
      <vt:lpstr>What Does God Expect From Us?</vt:lpstr>
      <vt:lpstr> Biblical Examples </vt:lpstr>
      <vt:lpstr>PowerPoint Presentation</vt:lpstr>
      <vt:lpstr> God Cares for and Respects the Elderly    </vt:lpstr>
      <vt:lpstr>PowerPoint Presentation</vt:lpstr>
      <vt:lpstr>PowerPoint Presentation</vt:lpstr>
      <vt:lpstr>PowerPoint Presentation</vt:lpstr>
      <vt:lpstr>PowerPoint Presentation</vt:lpstr>
      <vt:lpstr> What Can We Do as a Church? </vt:lpstr>
      <vt:lpstr> What Can We Do as a Church? </vt:lpstr>
      <vt:lpstr>        Conclusion  </vt:lpstr>
      <vt:lpstr>        Conclusion  </vt:lpstr>
      <vt:lpstr>        Conclusion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God’s love</dc:title>
  <dc:creator>Erika Miike</dc:creator>
  <cp:lastModifiedBy>Diaz-Vazquez, Celeste</cp:lastModifiedBy>
  <cp:revision>30</cp:revision>
  <dcterms:created xsi:type="dcterms:W3CDTF">2023-02-14T12:16:54Z</dcterms:created>
  <dcterms:modified xsi:type="dcterms:W3CDTF">2025-07-16T18:38:09Z</dcterms:modified>
</cp:coreProperties>
</file>