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63" r:id="rId7"/>
    <p:sldId id="264" r:id="rId8"/>
    <p:sldId id="265" r:id="rId9"/>
    <p:sldId id="305" r:id="rId10"/>
    <p:sldId id="266" r:id="rId11"/>
    <p:sldId id="306" r:id="rId12"/>
    <p:sldId id="259" r:id="rId13"/>
    <p:sldId id="267" r:id="rId14"/>
    <p:sldId id="260" r:id="rId15"/>
    <p:sldId id="268" r:id="rId16"/>
    <p:sldId id="269" r:id="rId17"/>
    <p:sldId id="270" r:id="rId18"/>
    <p:sldId id="271" r:id="rId19"/>
    <p:sldId id="272" r:id="rId20"/>
    <p:sldId id="273" r:id="rId21"/>
    <p:sldId id="274" r:id="rId22"/>
    <p:sldId id="275" r:id="rId23"/>
    <p:sldId id="307" r:id="rId24"/>
    <p:sldId id="276" r:id="rId25"/>
    <p:sldId id="308" r:id="rId26"/>
    <p:sldId id="277" r:id="rId27"/>
    <p:sldId id="309" r:id="rId28"/>
    <p:sldId id="278" r:id="rId29"/>
    <p:sldId id="310" r:id="rId30"/>
    <p:sldId id="279" r:id="rId31"/>
    <p:sldId id="280" r:id="rId32"/>
    <p:sldId id="281" r:id="rId33"/>
    <p:sldId id="282" r:id="rId34"/>
    <p:sldId id="283" r:id="rId35"/>
    <p:sldId id="303" r:id="rId36"/>
    <p:sldId id="284" r:id="rId37"/>
    <p:sldId id="285" r:id="rId38"/>
    <p:sldId id="286" r:id="rId39"/>
    <p:sldId id="287" r:id="rId40"/>
    <p:sldId id="288" r:id="rId41"/>
    <p:sldId id="289" r:id="rId42"/>
    <p:sldId id="290" r:id="rId43"/>
    <p:sldId id="304" r:id="rId44"/>
    <p:sldId id="291" r:id="rId45"/>
    <p:sldId id="292" r:id="rId46"/>
    <p:sldId id="311" r:id="rId47"/>
    <p:sldId id="293" r:id="rId48"/>
    <p:sldId id="295" r:id="rId49"/>
    <p:sldId id="312" r:id="rId50"/>
    <p:sldId id="294" r:id="rId51"/>
    <p:sldId id="296" r:id="rId52"/>
    <p:sldId id="297" r:id="rId53"/>
    <p:sldId id="298" r:id="rId54"/>
    <p:sldId id="299" r:id="rId55"/>
    <p:sldId id="300" r:id="rId56"/>
    <p:sldId id="301" r:id="rId57"/>
    <p:sldId id="302" r:id="rId5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86DE2-A670-E04A-BF7D-8B27A9BE0718}" v="26" dt="2026-06-09T15:27:27.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5" autoAdjust="0"/>
    <p:restoredTop sz="94660"/>
  </p:normalViewPr>
  <p:slideViewPr>
    <p:cSldViewPr snapToGrid="0">
      <p:cViewPr varScale="1">
        <p:scale>
          <a:sx n="140" d="100"/>
          <a:sy n="140" d="100"/>
        </p:scale>
        <p:origin x="11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z-Vazquez, Celeste" userId="01eae102-ecf9-4722-a0ca-f1ae634a0e0f" providerId="ADAL" clId="{705E5AC7-4961-5544-A050-00F709FAD6CE}"/>
    <pc:docChg chg="undo custSel addSld delSld modSld">
      <pc:chgData name="Diaz-Vazquez, Celeste" userId="01eae102-ecf9-4722-a0ca-f1ae634a0e0f" providerId="ADAL" clId="{705E5AC7-4961-5544-A050-00F709FAD6CE}" dt="2026-06-09T21:03:59.016" v="6957" actId="20577"/>
      <pc:docMkLst>
        <pc:docMk/>
      </pc:docMkLst>
      <pc:sldChg chg="modSp mod">
        <pc:chgData name="Diaz-Vazquez, Celeste" userId="01eae102-ecf9-4722-a0ca-f1ae634a0e0f" providerId="ADAL" clId="{705E5AC7-4961-5544-A050-00F709FAD6CE}" dt="2026-06-09T14:48:19.047" v="6894" actId="20577"/>
        <pc:sldMkLst>
          <pc:docMk/>
          <pc:sldMk cId="3602899838" sldId="256"/>
        </pc:sldMkLst>
        <pc:spChg chg="mod">
          <ac:chgData name="Diaz-Vazquez, Celeste" userId="01eae102-ecf9-4722-a0ca-f1ae634a0e0f" providerId="ADAL" clId="{705E5AC7-4961-5544-A050-00F709FAD6CE}" dt="2026-06-09T14:47:06.860" v="6864" actId="14861"/>
          <ac:spMkLst>
            <pc:docMk/>
            <pc:sldMk cId="3602899838" sldId="256"/>
            <ac:spMk id="3" creationId="{6DEC13DD-AC22-48CB-6771-9744EF262B67}"/>
          </ac:spMkLst>
        </pc:spChg>
        <pc:spChg chg="mod">
          <ac:chgData name="Diaz-Vazquez, Celeste" userId="01eae102-ecf9-4722-a0ca-f1ae634a0e0f" providerId="ADAL" clId="{705E5AC7-4961-5544-A050-00F709FAD6CE}" dt="2026-06-09T14:48:19.047" v="6894" actId="20577"/>
          <ac:spMkLst>
            <pc:docMk/>
            <pc:sldMk cId="3602899838" sldId="256"/>
            <ac:spMk id="7" creationId="{C16DE7C6-FACE-F622-CFE7-D4181E799946}"/>
          </ac:spMkLst>
        </pc:spChg>
      </pc:sldChg>
      <pc:sldChg chg="modSp mod">
        <pc:chgData name="Diaz-Vazquez, Celeste" userId="01eae102-ecf9-4722-a0ca-f1ae634a0e0f" providerId="ADAL" clId="{705E5AC7-4961-5544-A050-00F709FAD6CE}" dt="2026-06-09T14:49:55.601" v="6899" actId="27636"/>
        <pc:sldMkLst>
          <pc:docMk/>
          <pc:sldMk cId="401858281" sldId="257"/>
        </pc:sldMkLst>
        <pc:spChg chg="mod">
          <ac:chgData name="Diaz-Vazquez, Celeste" userId="01eae102-ecf9-4722-a0ca-f1ae634a0e0f" providerId="ADAL" clId="{705E5AC7-4961-5544-A050-00F709FAD6CE}" dt="2026-06-09T14:49:55.601" v="6899" actId="27636"/>
          <ac:spMkLst>
            <pc:docMk/>
            <pc:sldMk cId="401858281" sldId="257"/>
            <ac:spMk id="3" creationId="{89FA71B7-5885-00B9-0A8C-B148596EB0A0}"/>
          </ac:spMkLst>
        </pc:spChg>
      </pc:sldChg>
      <pc:sldChg chg="modSp mod">
        <pc:chgData name="Diaz-Vazquez, Celeste" userId="01eae102-ecf9-4722-a0ca-f1ae634a0e0f" providerId="ADAL" clId="{705E5AC7-4961-5544-A050-00F709FAD6CE}" dt="2026-06-08T13:51:04.121" v="4107" actId="2711"/>
        <pc:sldMkLst>
          <pc:docMk/>
          <pc:sldMk cId="3980296302" sldId="258"/>
        </pc:sldMkLst>
        <pc:spChg chg="mod">
          <ac:chgData name="Diaz-Vazquez, Celeste" userId="01eae102-ecf9-4722-a0ca-f1ae634a0e0f" providerId="ADAL" clId="{705E5AC7-4961-5544-A050-00F709FAD6CE}" dt="2026-06-08T13:45:44.166" v="4061" actId="14861"/>
          <ac:spMkLst>
            <pc:docMk/>
            <pc:sldMk cId="3980296302" sldId="258"/>
            <ac:spMk id="2" creationId="{46CE2BFB-52B7-7EF9-8B86-DEEB0C94FA1B}"/>
          </ac:spMkLst>
        </pc:spChg>
        <pc:spChg chg="mod">
          <ac:chgData name="Diaz-Vazquez, Celeste" userId="01eae102-ecf9-4722-a0ca-f1ae634a0e0f" providerId="ADAL" clId="{705E5AC7-4961-5544-A050-00F709FAD6CE}" dt="2026-06-08T13:51:04.121" v="4107" actId="2711"/>
          <ac:spMkLst>
            <pc:docMk/>
            <pc:sldMk cId="3980296302" sldId="258"/>
            <ac:spMk id="5" creationId="{4495ABE3-FC6D-6D83-CFBE-A0B416D841F5}"/>
          </ac:spMkLst>
        </pc:spChg>
      </pc:sldChg>
      <pc:sldChg chg="modSp mod">
        <pc:chgData name="Diaz-Vazquez, Celeste" userId="01eae102-ecf9-4722-a0ca-f1ae634a0e0f" providerId="ADAL" clId="{705E5AC7-4961-5544-A050-00F709FAD6CE}" dt="2026-06-08T16:53:37.679" v="4496" actId="14100"/>
        <pc:sldMkLst>
          <pc:docMk/>
          <pc:sldMk cId="2470095028" sldId="259"/>
        </pc:sldMkLst>
        <pc:spChg chg="mod">
          <ac:chgData name="Diaz-Vazquez, Celeste" userId="01eae102-ecf9-4722-a0ca-f1ae634a0e0f" providerId="ADAL" clId="{705E5AC7-4961-5544-A050-00F709FAD6CE}" dt="2026-06-08T16:52:54.053" v="4491" actId="14861"/>
          <ac:spMkLst>
            <pc:docMk/>
            <pc:sldMk cId="2470095028" sldId="259"/>
            <ac:spMk id="2" creationId="{3F7D7850-30E2-E571-9768-3019A337C198}"/>
          </ac:spMkLst>
        </pc:spChg>
        <pc:spChg chg="mod">
          <ac:chgData name="Diaz-Vazquez, Celeste" userId="01eae102-ecf9-4722-a0ca-f1ae634a0e0f" providerId="ADAL" clId="{705E5AC7-4961-5544-A050-00F709FAD6CE}" dt="2026-06-08T16:53:37.679" v="4496" actId="14100"/>
          <ac:spMkLst>
            <pc:docMk/>
            <pc:sldMk cId="2470095028" sldId="259"/>
            <ac:spMk id="4" creationId="{549B05F0-CCED-0716-C378-4CA51B99D689}"/>
          </ac:spMkLst>
        </pc:spChg>
      </pc:sldChg>
      <pc:sldChg chg="modSp mod">
        <pc:chgData name="Diaz-Vazquez, Celeste" userId="01eae102-ecf9-4722-a0ca-f1ae634a0e0f" providerId="ADAL" clId="{705E5AC7-4961-5544-A050-00F709FAD6CE}" dt="2026-06-08T17:02:15.638" v="4524" actId="20577"/>
        <pc:sldMkLst>
          <pc:docMk/>
          <pc:sldMk cId="663866275" sldId="260"/>
        </pc:sldMkLst>
        <pc:spChg chg="mod">
          <ac:chgData name="Diaz-Vazquez, Celeste" userId="01eae102-ecf9-4722-a0ca-f1ae634a0e0f" providerId="ADAL" clId="{705E5AC7-4961-5544-A050-00F709FAD6CE}" dt="2026-06-08T16:55:02.054" v="4510" actId="122"/>
          <ac:spMkLst>
            <pc:docMk/>
            <pc:sldMk cId="663866275" sldId="260"/>
            <ac:spMk id="2" creationId="{E559A7EF-29C0-D2C3-1A7D-DE7A9B6F48C4}"/>
          </ac:spMkLst>
        </pc:spChg>
        <pc:spChg chg="mod">
          <ac:chgData name="Diaz-Vazquez, Celeste" userId="01eae102-ecf9-4722-a0ca-f1ae634a0e0f" providerId="ADAL" clId="{705E5AC7-4961-5544-A050-00F709FAD6CE}" dt="2026-06-08T17:02:15.638" v="4524" actId="20577"/>
          <ac:spMkLst>
            <pc:docMk/>
            <pc:sldMk cId="663866275" sldId="260"/>
            <ac:spMk id="4" creationId="{22AF33DA-9A0F-7F75-B266-31519B290260}"/>
          </ac:spMkLst>
        </pc:spChg>
      </pc:sldChg>
      <pc:sldChg chg="modSp mod">
        <pc:chgData name="Diaz-Vazquez, Celeste" userId="01eae102-ecf9-4722-a0ca-f1ae634a0e0f" providerId="ADAL" clId="{705E5AC7-4961-5544-A050-00F709FAD6CE}" dt="2026-06-09T14:52:28.796" v="6909" actId="27636"/>
        <pc:sldMkLst>
          <pc:docMk/>
          <pc:sldMk cId="3632877472" sldId="261"/>
        </pc:sldMkLst>
        <pc:spChg chg="mod">
          <ac:chgData name="Diaz-Vazquez, Celeste" userId="01eae102-ecf9-4722-a0ca-f1ae634a0e0f" providerId="ADAL" clId="{705E5AC7-4961-5544-A050-00F709FAD6CE}" dt="2026-06-09T14:52:28.796" v="6909" actId="27636"/>
          <ac:spMkLst>
            <pc:docMk/>
            <pc:sldMk cId="3632877472" sldId="261"/>
            <ac:spMk id="3" creationId="{E494AA93-A731-59E6-1123-BD0927C52412}"/>
          </ac:spMkLst>
        </pc:spChg>
      </pc:sldChg>
      <pc:sldChg chg="modSp mod">
        <pc:chgData name="Diaz-Vazquez, Celeste" userId="01eae102-ecf9-4722-a0ca-f1ae634a0e0f" providerId="ADAL" clId="{705E5AC7-4961-5544-A050-00F709FAD6CE}" dt="2026-06-09T14:52:12.246" v="6907" actId="20577"/>
        <pc:sldMkLst>
          <pc:docMk/>
          <pc:sldMk cId="1847620761" sldId="262"/>
        </pc:sldMkLst>
        <pc:spChg chg="mod">
          <ac:chgData name="Diaz-Vazquez, Celeste" userId="01eae102-ecf9-4722-a0ca-f1ae634a0e0f" providerId="ADAL" clId="{705E5AC7-4961-5544-A050-00F709FAD6CE}" dt="2026-06-09T14:52:12.246" v="6907" actId="20577"/>
          <ac:spMkLst>
            <pc:docMk/>
            <pc:sldMk cId="1847620761" sldId="262"/>
            <ac:spMk id="3" creationId="{195318DC-3DDC-C36F-6AFD-CD7A7A82849D}"/>
          </ac:spMkLst>
        </pc:spChg>
      </pc:sldChg>
      <pc:sldChg chg="addSp delSp modSp mod">
        <pc:chgData name="Diaz-Vazquez, Celeste" userId="01eae102-ecf9-4722-a0ca-f1ae634a0e0f" providerId="ADAL" clId="{705E5AC7-4961-5544-A050-00F709FAD6CE}" dt="2026-06-09T14:45:06.810" v="4920" actId="1035"/>
        <pc:sldMkLst>
          <pc:docMk/>
          <pc:sldMk cId="1807974426" sldId="263"/>
        </pc:sldMkLst>
        <pc:spChg chg="del mod">
          <ac:chgData name="Diaz-Vazquez, Celeste" userId="01eae102-ecf9-4722-a0ca-f1ae634a0e0f" providerId="ADAL" clId="{705E5AC7-4961-5544-A050-00F709FAD6CE}" dt="2026-06-08T13:46:24.956" v="4064" actId="478"/>
          <ac:spMkLst>
            <pc:docMk/>
            <pc:sldMk cId="1807974426" sldId="263"/>
            <ac:spMk id="2" creationId="{B4E65CE4-3009-2369-6316-87DF6F8F201A}"/>
          </ac:spMkLst>
        </pc:spChg>
        <pc:spChg chg="add mod">
          <ac:chgData name="Diaz-Vazquez, Celeste" userId="01eae102-ecf9-4722-a0ca-f1ae634a0e0f" providerId="ADAL" clId="{705E5AC7-4961-5544-A050-00F709FAD6CE}" dt="2026-06-09T14:45:06.810" v="4920" actId="1035"/>
          <ac:spMkLst>
            <pc:docMk/>
            <pc:sldMk cId="1807974426" sldId="263"/>
            <ac:spMk id="3" creationId="{A8523506-DA36-C88C-5065-49E1CDF2F96E}"/>
          </ac:spMkLst>
        </pc:spChg>
        <pc:spChg chg="mod">
          <ac:chgData name="Diaz-Vazquez, Celeste" userId="01eae102-ecf9-4722-a0ca-f1ae634a0e0f" providerId="ADAL" clId="{705E5AC7-4961-5544-A050-00F709FAD6CE}" dt="2026-06-08T16:43:51.715" v="4176" actId="14100"/>
          <ac:spMkLst>
            <pc:docMk/>
            <pc:sldMk cId="1807974426" sldId="263"/>
            <ac:spMk id="5" creationId="{B12E069F-A8C1-3E49-DD7D-1B388187E46C}"/>
          </ac:spMkLst>
        </pc:spChg>
        <pc:spChg chg="add del mod">
          <ac:chgData name="Diaz-Vazquez, Celeste" userId="01eae102-ecf9-4722-a0ca-f1ae634a0e0f" providerId="ADAL" clId="{705E5AC7-4961-5544-A050-00F709FAD6CE}" dt="2026-06-08T13:46:31.806" v="4065" actId="478"/>
          <ac:spMkLst>
            <pc:docMk/>
            <pc:sldMk cId="1807974426" sldId="263"/>
            <ac:spMk id="6" creationId="{D2A80630-7678-5BA2-44FE-F945AC8D5C4C}"/>
          </ac:spMkLst>
        </pc:spChg>
      </pc:sldChg>
      <pc:sldChg chg="addSp delSp modSp mod">
        <pc:chgData name="Diaz-Vazquez, Celeste" userId="01eae102-ecf9-4722-a0ca-f1ae634a0e0f" providerId="ADAL" clId="{705E5AC7-4961-5544-A050-00F709FAD6CE}" dt="2026-06-09T14:45:22.848" v="4923" actId="1035"/>
        <pc:sldMkLst>
          <pc:docMk/>
          <pc:sldMk cId="772355534" sldId="264"/>
        </pc:sldMkLst>
        <pc:spChg chg="mod">
          <ac:chgData name="Diaz-Vazquez, Celeste" userId="01eae102-ecf9-4722-a0ca-f1ae634a0e0f" providerId="ADAL" clId="{705E5AC7-4961-5544-A050-00F709FAD6CE}" dt="2026-06-09T14:45:22.848" v="4923" actId="1035"/>
          <ac:spMkLst>
            <pc:docMk/>
            <pc:sldMk cId="772355534" sldId="264"/>
            <ac:spMk id="2" creationId="{47B52DBF-49A8-7715-C513-7DBFC91E33E1}"/>
          </ac:spMkLst>
        </pc:spChg>
        <pc:spChg chg="add del mod">
          <ac:chgData name="Diaz-Vazquez, Celeste" userId="01eae102-ecf9-4722-a0ca-f1ae634a0e0f" providerId="ADAL" clId="{705E5AC7-4961-5544-A050-00F709FAD6CE}" dt="2026-06-08T13:56:26.582" v="4135" actId="478"/>
          <ac:spMkLst>
            <pc:docMk/>
            <pc:sldMk cId="772355534" sldId="264"/>
            <ac:spMk id="3" creationId="{12BF0012-F918-1AA7-79BD-3483D8386B72}"/>
          </ac:spMkLst>
        </pc:spChg>
        <pc:spChg chg="mod">
          <ac:chgData name="Diaz-Vazquez, Celeste" userId="01eae102-ecf9-4722-a0ca-f1ae634a0e0f" providerId="ADAL" clId="{705E5AC7-4961-5544-A050-00F709FAD6CE}" dt="2026-06-08T16:43:22.244" v="4175" actId="14100"/>
          <ac:spMkLst>
            <pc:docMk/>
            <pc:sldMk cId="772355534" sldId="264"/>
            <ac:spMk id="5" creationId="{77BBC239-577E-5D3B-B002-EB9E1A98C7ED}"/>
          </ac:spMkLst>
        </pc:spChg>
      </pc:sldChg>
      <pc:sldChg chg="addSp modSp mod">
        <pc:chgData name="Diaz-Vazquez, Celeste" userId="01eae102-ecf9-4722-a0ca-f1ae634a0e0f" providerId="ADAL" clId="{705E5AC7-4961-5544-A050-00F709FAD6CE}" dt="2026-06-08T16:44:24.397" v="4179" actId="27636"/>
        <pc:sldMkLst>
          <pc:docMk/>
          <pc:sldMk cId="1297215553" sldId="265"/>
        </pc:sldMkLst>
        <pc:spChg chg="mod">
          <ac:chgData name="Diaz-Vazquez, Celeste" userId="01eae102-ecf9-4722-a0ca-f1ae634a0e0f" providerId="ADAL" clId="{705E5AC7-4961-5544-A050-00F709FAD6CE}" dt="2026-06-08T13:57:44.866" v="4142" actId="6549"/>
          <ac:spMkLst>
            <pc:docMk/>
            <pc:sldMk cId="1297215553" sldId="265"/>
            <ac:spMk id="2" creationId="{231E1B5B-9151-D9DD-F667-BC65DF780040}"/>
          </ac:spMkLst>
        </pc:spChg>
        <pc:spChg chg="add mod">
          <ac:chgData name="Diaz-Vazquez, Celeste" userId="01eae102-ecf9-4722-a0ca-f1ae634a0e0f" providerId="ADAL" clId="{705E5AC7-4961-5544-A050-00F709FAD6CE}" dt="2026-06-08T13:57:35.207" v="4141"/>
          <ac:spMkLst>
            <pc:docMk/>
            <pc:sldMk cId="1297215553" sldId="265"/>
            <ac:spMk id="3" creationId="{B7F1B16D-D04F-8FA9-3003-B4D6B94C4E21}"/>
          </ac:spMkLst>
        </pc:spChg>
        <pc:spChg chg="mod">
          <ac:chgData name="Diaz-Vazquez, Celeste" userId="01eae102-ecf9-4722-a0ca-f1ae634a0e0f" providerId="ADAL" clId="{705E5AC7-4961-5544-A050-00F709FAD6CE}" dt="2026-06-08T16:44:24.397" v="4179" actId="27636"/>
          <ac:spMkLst>
            <pc:docMk/>
            <pc:sldMk cId="1297215553" sldId="265"/>
            <ac:spMk id="5" creationId="{C23D615E-F635-6A1D-5390-FF1427AB5845}"/>
          </ac:spMkLst>
        </pc:spChg>
      </pc:sldChg>
      <pc:sldChg chg="addSp modSp mod">
        <pc:chgData name="Diaz-Vazquez, Celeste" userId="01eae102-ecf9-4722-a0ca-f1ae634a0e0f" providerId="ADAL" clId="{705E5AC7-4961-5544-A050-00F709FAD6CE}" dt="2026-06-08T16:49:23.587" v="4206" actId="14100"/>
        <pc:sldMkLst>
          <pc:docMk/>
          <pc:sldMk cId="2198415753" sldId="266"/>
        </pc:sldMkLst>
        <pc:spChg chg="mod">
          <ac:chgData name="Diaz-Vazquez, Celeste" userId="01eae102-ecf9-4722-a0ca-f1ae634a0e0f" providerId="ADAL" clId="{705E5AC7-4961-5544-A050-00F709FAD6CE}" dt="2026-06-08T16:47:11.152" v="4190" actId="6549"/>
          <ac:spMkLst>
            <pc:docMk/>
            <pc:sldMk cId="2198415753" sldId="266"/>
            <ac:spMk id="2" creationId="{EE3E9797-7037-4F42-8B28-85988BDEED40}"/>
          </ac:spMkLst>
        </pc:spChg>
        <pc:spChg chg="add mod">
          <ac:chgData name="Diaz-Vazquez, Celeste" userId="01eae102-ecf9-4722-a0ca-f1ae634a0e0f" providerId="ADAL" clId="{705E5AC7-4961-5544-A050-00F709FAD6CE}" dt="2026-06-08T16:47:05.564" v="4189"/>
          <ac:spMkLst>
            <pc:docMk/>
            <pc:sldMk cId="2198415753" sldId="266"/>
            <ac:spMk id="3" creationId="{6516A9E5-AB92-C87E-93DC-068F748D6872}"/>
          </ac:spMkLst>
        </pc:spChg>
        <pc:spChg chg="mod">
          <ac:chgData name="Diaz-Vazquez, Celeste" userId="01eae102-ecf9-4722-a0ca-f1ae634a0e0f" providerId="ADAL" clId="{705E5AC7-4961-5544-A050-00F709FAD6CE}" dt="2026-06-08T16:49:23.587" v="4206" actId="14100"/>
          <ac:spMkLst>
            <pc:docMk/>
            <pc:sldMk cId="2198415753" sldId="266"/>
            <ac:spMk id="5" creationId="{C884A656-E01E-41A7-902D-A1BA938CE296}"/>
          </ac:spMkLst>
        </pc:spChg>
      </pc:sldChg>
      <pc:sldChg chg="addSp delSp modSp mod">
        <pc:chgData name="Diaz-Vazquez, Celeste" userId="01eae102-ecf9-4722-a0ca-f1ae634a0e0f" providerId="ADAL" clId="{705E5AC7-4961-5544-A050-00F709FAD6CE}" dt="2026-06-08T16:54:30.633" v="4506" actId="14100"/>
        <pc:sldMkLst>
          <pc:docMk/>
          <pc:sldMk cId="3070563093" sldId="267"/>
        </pc:sldMkLst>
        <pc:spChg chg="del">
          <ac:chgData name="Diaz-Vazquez, Celeste" userId="01eae102-ecf9-4722-a0ca-f1ae634a0e0f" providerId="ADAL" clId="{705E5AC7-4961-5544-A050-00F709FAD6CE}" dt="2026-06-08T16:53:59.031" v="4499" actId="478"/>
          <ac:spMkLst>
            <pc:docMk/>
            <pc:sldMk cId="3070563093" sldId="267"/>
            <ac:spMk id="2" creationId="{A5244E8A-2AD4-3AE3-45CE-EFD02390DC50}"/>
          </ac:spMkLst>
        </pc:spChg>
        <pc:spChg chg="add mod">
          <ac:chgData name="Diaz-Vazquez, Celeste" userId="01eae102-ecf9-4722-a0ca-f1ae634a0e0f" providerId="ADAL" clId="{705E5AC7-4961-5544-A050-00F709FAD6CE}" dt="2026-06-08T16:53:55.064" v="4498" actId="27636"/>
          <ac:spMkLst>
            <pc:docMk/>
            <pc:sldMk cId="3070563093" sldId="267"/>
            <ac:spMk id="3" creationId="{05CA5F8D-F752-72FE-FB60-AF96675D05DC}"/>
          </ac:spMkLst>
        </pc:spChg>
        <pc:spChg chg="mod">
          <ac:chgData name="Diaz-Vazquez, Celeste" userId="01eae102-ecf9-4722-a0ca-f1ae634a0e0f" providerId="ADAL" clId="{705E5AC7-4961-5544-A050-00F709FAD6CE}" dt="2026-06-08T16:54:30.633" v="4506" actId="14100"/>
          <ac:spMkLst>
            <pc:docMk/>
            <pc:sldMk cId="3070563093" sldId="267"/>
            <ac:spMk id="4" creationId="{C0C642B9-77C6-F34A-0302-5281AE4275DA}"/>
          </ac:spMkLst>
        </pc:spChg>
        <pc:spChg chg="add del mod">
          <ac:chgData name="Diaz-Vazquez, Celeste" userId="01eae102-ecf9-4722-a0ca-f1ae634a0e0f" providerId="ADAL" clId="{705E5AC7-4961-5544-A050-00F709FAD6CE}" dt="2026-06-08T16:54:02.243" v="4500" actId="478"/>
          <ac:spMkLst>
            <pc:docMk/>
            <pc:sldMk cId="3070563093" sldId="267"/>
            <ac:spMk id="6" creationId="{CC24597E-2066-7713-FCD5-1B10678E9968}"/>
          </ac:spMkLst>
        </pc:spChg>
      </pc:sldChg>
      <pc:sldChg chg="modSp mod">
        <pc:chgData name="Diaz-Vazquez, Celeste" userId="01eae102-ecf9-4722-a0ca-f1ae634a0e0f" providerId="ADAL" clId="{705E5AC7-4961-5544-A050-00F709FAD6CE}" dt="2026-06-08T16:57:27.242" v="4523" actId="2711"/>
        <pc:sldMkLst>
          <pc:docMk/>
          <pc:sldMk cId="3231255784" sldId="268"/>
        </pc:sldMkLst>
        <pc:spChg chg="mod">
          <ac:chgData name="Diaz-Vazquez, Celeste" userId="01eae102-ecf9-4722-a0ca-f1ae634a0e0f" providerId="ADAL" clId="{705E5AC7-4961-5544-A050-00F709FAD6CE}" dt="2026-06-08T16:57:27.242" v="4523" actId="2711"/>
          <ac:spMkLst>
            <pc:docMk/>
            <pc:sldMk cId="3231255784" sldId="268"/>
            <ac:spMk id="4" creationId="{869F3CAF-A22D-BF8F-8309-733A82CCA686}"/>
          </ac:spMkLst>
        </pc:spChg>
      </pc:sldChg>
      <pc:sldChg chg="modSp mod">
        <pc:chgData name="Diaz-Vazquez, Celeste" userId="01eae102-ecf9-4722-a0ca-f1ae634a0e0f" providerId="ADAL" clId="{705E5AC7-4961-5544-A050-00F709FAD6CE}" dt="2026-06-08T17:04:01.075" v="4530" actId="14100"/>
        <pc:sldMkLst>
          <pc:docMk/>
          <pc:sldMk cId="153768555" sldId="269"/>
        </pc:sldMkLst>
        <pc:spChg chg="mod">
          <ac:chgData name="Diaz-Vazquez, Celeste" userId="01eae102-ecf9-4722-a0ca-f1ae634a0e0f" providerId="ADAL" clId="{705E5AC7-4961-5544-A050-00F709FAD6CE}" dt="2026-06-08T17:04:01.075" v="4530" actId="14100"/>
          <ac:spMkLst>
            <pc:docMk/>
            <pc:sldMk cId="153768555" sldId="269"/>
            <ac:spMk id="4" creationId="{F21A3ED4-01DC-463F-E7C1-6F8220C57D16}"/>
          </ac:spMkLst>
        </pc:spChg>
      </pc:sldChg>
      <pc:sldChg chg="modSp mod">
        <pc:chgData name="Diaz-Vazquez, Celeste" userId="01eae102-ecf9-4722-a0ca-f1ae634a0e0f" providerId="ADAL" clId="{705E5AC7-4961-5544-A050-00F709FAD6CE}" dt="2026-06-09T21:03:59.016" v="6957" actId="20577"/>
        <pc:sldMkLst>
          <pc:docMk/>
          <pc:sldMk cId="4191537362" sldId="270"/>
        </pc:sldMkLst>
        <pc:spChg chg="mod">
          <ac:chgData name="Diaz-Vazquez, Celeste" userId="01eae102-ecf9-4722-a0ca-f1ae634a0e0f" providerId="ADAL" clId="{705E5AC7-4961-5544-A050-00F709FAD6CE}" dt="2026-06-09T21:03:59.016" v="6957" actId="20577"/>
          <ac:spMkLst>
            <pc:docMk/>
            <pc:sldMk cId="4191537362" sldId="270"/>
            <ac:spMk id="4" creationId="{1EBA51EF-39EE-BE2F-7E10-34D10C25B281}"/>
          </ac:spMkLst>
        </pc:spChg>
      </pc:sldChg>
      <pc:sldChg chg="modSp mod">
        <pc:chgData name="Diaz-Vazquez, Celeste" userId="01eae102-ecf9-4722-a0ca-f1ae634a0e0f" providerId="ADAL" clId="{705E5AC7-4961-5544-A050-00F709FAD6CE}" dt="2026-06-08T17:07:31.379" v="4558" actId="1038"/>
        <pc:sldMkLst>
          <pc:docMk/>
          <pc:sldMk cId="468537176" sldId="271"/>
        </pc:sldMkLst>
        <pc:spChg chg="mod">
          <ac:chgData name="Diaz-Vazquez, Celeste" userId="01eae102-ecf9-4722-a0ca-f1ae634a0e0f" providerId="ADAL" clId="{705E5AC7-4961-5544-A050-00F709FAD6CE}" dt="2026-06-08T17:07:31.379" v="4558" actId="1038"/>
          <ac:spMkLst>
            <pc:docMk/>
            <pc:sldMk cId="468537176" sldId="271"/>
            <ac:spMk id="2" creationId="{3C699717-6B97-348D-B4FF-D077831B427C}"/>
          </ac:spMkLst>
        </pc:spChg>
      </pc:sldChg>
      <pc:sldChg chg="modSp mod">
        <pc:chgData name="Diaz-Vazquez, Celeste" userId="01eae102-ecf9-4722-a0ca-f1ae634a0e0f" providerId="ADAL" clId="{705E5AC7-4961-5544-A050-00F709FAD6CE}" dt="2026-06-08T17:08:35.225" v="4566" actId="14100"/>
        <pc:sldMkLst>
          <pc:docMk/>
          <pc:sldMk cId="1028986399" sldId="272"/>
        </pc:sldMkLst>
        <pc:spChg chg="mod">
          <ac:chgData name="Diaz-Vazquez, Celeste" userId="01eae102-ecf9-4722-a0ca-f1ae634a0e0f" providerId="ADAL" clId="{705E5AC7-4961-5544-A050-00F709FAD6CE}" dt="2026-06-08T17:08:35.225" v="4566" actId="14100"/>
          <ac:spMkLst>
            <pc:docMk/>
            <pc:sldMk cId="1028986399" sldId="272"/>
            <ac:spMk id="3" creationId="{DE801ABB-B14A-5267-AE84-5D360735B19A}"/>
          </ac:spMkLst>
        </pc:spChg>
      </pc:sldChg>
      <pc:sldChg chg="modSp mod">
        <pc:chgData name="Diaz-Vazquez, Celeste" userId="01eae102-ecf9-4722-a0ca-f1ae634a0e0f" providerId="ADAL" clId="{705E5AC7-4961-5544-A050-00F709FAD6CE}" dt="2026-06-08T17:09:20.557" v="4569" actId="14100"/>
        <pc:sldMkLst>
          <pc:docMk/>
          <pc:sldMk cId="385600035" sldId="273"/>
        </pc:sldMkLst>
        <pc:spChg chg="mod">
          <ac:chgData name="Diaz-Vazquez, Celeste" userId="01eae102-ecf9-4722-a0ca-f1ae634a0e0f" providerId="ADAL" clId="{705E5AC7-4961-5544-A050-00F709FAD6CE}" dt="2026-06-08T17:09:20.557" v="4569" actId="14100"/>
          <ac:spMkLst>
            <pc:docMk/>
            <pc:sldMk cId="385600035" sldId="273"/>
            <ac:spMk id="3" creationId="{048A8888-5E8A-F340-3AC2-EAFEEB09CD78}"/>
          </ac:spMkLst>
        </pc:spChg>
      </pc:sldChg>
      <pc:sldChg chg="modSp mod">
        <pc:chgData name="Diaz-Vazquez, Celeste" userId="01eae102-ecf9-4722-a0ca-f1ae634a0e0f" providerId="ADAL" clId="{705E5AC7-4961-5544-A050-00F709FAD6CE}" dt="2026-06-08T17:09:45.172" v="4571" actId="14100"/>
        <pc:sldMkLst>
          <pc:docMk/>
          <pc:sldMk cId="2668186140" sldId="274"/>
        </pc:sldMkLst>
        <pc:spChg chg="mod">
          <ac:chgData name="Diaz-Vazquez, Celeste" userId="01eae102-ecf9-4722-a0ca-f1ae634a0e0f" providerId="ADAL" clId="{705E5AC7-4961-5544-A050-00F709FAD6CE}" dt="2026-06-08T17:09:45.172" v="4571" actId="14100"/>
          <ac:spMkLst>
            <pc:docMk/>
            <pc:sldMk cId="2668186140" sldId="274"/>
            <ac:spMk id="3" creationId="{EA9AAAC5-6AFE-D125-F742-79B562DABAA3}"/>
          </ac:spMkLst>
        </pc:spChg>
      </pc:sldChg>
      <pc:sldChg chg="modSp mod">
        <pc:chgData name="Diaz-Vazquez, Celeste" userId="01eae102-ecf9-4722-a0ca-f1ae634a0e0f" providerId="ADAL" clId="{705E5AC7-4961-5544-A050-00F709FAD6CE}" dt="2026-06-08T17:24:05.887" v="4580" actId="14100"/>
        <pc:sldMkLst>
          <pc:docMk/>
          <pc:sldMk cId="2966027191" sldId="275"/>
        </pc:sldMkLst>
        <pc:spChg chg="mod">
          <ac:chgData name="Diaz-Vazquez, Celeste" userId="01eae102-ecf9-4722-a0ca-f1ae634a0e0f" providerId="ADAL" clId="{705E5AC7-4961-5544-A050-00F709FAD6CE}" dt="2026-06-08T17:24:05.887" v="4580" actId="14100"/>
          <ac:spMkLst>
            <pc:docMk/>
            <pc:sldMk cId="2966027191" sldId="275"/>
            <ac:spMk id="5" creationId="{17E98AF1-E42A-CF8C-EBDE-56047ADB174F}"/>
          </ac:spMkLst>
        </pc:spChg>
      </pc:sldChg>
      <pc:sldChg chg="modSp mod">
        <pc:chgData name="Diaz-Vazquez, Celeste" userId="01eae102-ecf9-4722-a0ca-f1ae634a0e0f" providerId="ADAL" clId="{705E5AC7-4961-5544-A050-00F709FAD6CE}" dt="2026-06-08T17:25:48.253" v="4591" actId="14100"/>
        <pc:sldMkLst>
          <pc:docMk/>
          <pc:sldMk cId="3542845631" sldId="276"/>
        </pc:sldMkLst>
        <pc:spChg chg="mod">
          <ac:chgData name="Diaz-Vazquez, Celeste" userId="01eae102-ecf9-4722-a0ca-f1ae634a0e0f" providerId="ADAL" clId="{705E5AC7-4961-5544-A050-00F709FAD6CE}" dt="2026-06-08T17:25:48.253" v="4591" actId="14100"/>
          <ac:spMkLst>
            <pc:docMk/>
            <pc:sldMk cId="3542845631" sldId="276"/>
            <ac:spMk id="5" creationId="{8B37A943-9761-87EC-5C08-F114A7CAAB9B}"/>
          </ac:spMkLst>
        </pc:spChg>
      </pc:sldChg>
      <pc:sldChg chg="modSp mod">
        <pc:chgData name="Diaz-Vazquez, Celeste" userId="01eae102-ecf9-4722-a0ca-f1ae634a0e0f" providerId="ADAL" clId="{705E5AC7-4961-5544-A050-00F709FAD6CE}" dt="2026-06-08T17:27:57.989" v="4601" actId="14100"/>
        <pc:sldMkLst>
          <pc:docMk/>
          <pc:sldMk cId="3359501249" sldId="277"/>
        </pc:sldMkLst>
        <pc:spChg chg="mod">
          <ac:chgData name="Diaz-Vazquez, Celeste" userId="01eae102-ecf9-4722-a0ca-f1ae634a0e0f" providerId="ADAL" clId="{705E5AC7-4961-5544-A050-00F709FAD6CE}" dt="2026-06-08T17:27:57.989" v="4601" actId="14100"/>
          <ac:spMkLst>
            <pc:docMk/>
            <pc:sldMk cId="3359501249" sldId="277"/>
            <ac:spMk id="5" creationId="{B777931D-C431-2007-6E42-4A9B78E0158F}"/>
          </ac:spMkLst>
        </pc:spChg>
      </pc:sldChg>
      <pc:sldChg chg="modSp mod">
        <pc:chgData name="Diaz-Vazquez, Celeste" userId="01eae102-ecf9-4722-a0ca-f1ae634a0e0f" providerId="ADAL" clId="{705E5AC7-4961-5544-A050-00F709FAD6CE}" dt="2026-06-08T17:30:09.172" v="4613" actId="14100"/>
        <pc:sldMkLst>
          <pc:docMk/>
          <pc:sldMk cId="1055410018" sldId="278"/>
        </pc:sldMkLst>
        <pc:spChg chg="mod">
          <ac:chgData name="Diaz-Vazquez, Celeste" userId="01eae102-ecf9-4722-a0ca-f1ae634a0e0f" providerId="ADAL" clId="{705E5AC7-4961-5544-A050-00F709FAD6CE}" dt="2026-06-08T17:30:09.172" v="4613" actId="14100"/>
          <ac:spMkLst>
            <pc:docMk/>
            <pc:sldMk cId="1055410018" sldId="278"/>
            <ac:spMk id="5" creationId="{0CE9E289-5868-86D3-6734-39ED486C3FBA}"/>
          </ac:spMkLst>
        </pc:spChg>
      </pc:sldChg>
      <pc:sldChg chg="modSp mod">
        <pc:chgData name="Diaz-Vazquez, Celeste" userId="01eae102-ecf9-4722-a0ca-f1ae634a0e0f" providerId="ADAL" clId="{705E5AC7-4961-5544-A050-00F709FAD6CE}" dt="2026-06-08T17:44:18.937" v="4686" actId="1076"/>
        <pc:sldMkLst>
          <pc:docMk/>
          <pc:sldMk cId="3379923212" sldId="279"/>
        </pc:sldMkLst>
        <pc:spChg chg="mod">
          <ac:chgData name="Diaz-Vazquez, Celeste" userId="01eae102-ecf9-4722-a0ca-f1ae634a0e0f" providerId="ADAL" clId="{705E5AC7-4961-5544-A050-00F709FAD6CE}" dt="2026-06-08T17:44:18.937" v="4686" actId="1076"/>
          <ac:spMkLst>
            <pc:docMk/>
            <pc:sldMk cId="3379923212" sldId="279"/>
            <ac:spMk id="2" creationId="{147F9DE4-141B-41B8-38B7-E46D132BBB99}"/>
          </ac:spMkLst>
        </pc:spChg>
        <pc:spChg chg="mod">
          <ac:chgData name="Diaz-Vazquez, Celeste" userId="01eae102-ecf9-4722-a0ca-f1ae634a0e0f" providerId="ADAL" clId="{705E5AC7-4961-5544-A050-00F709FAD6CE}" dt="2026-06-08T17:32:12.383" v="4631" actId="14100"/>
          <ac:spMkLst>
            <pc:docMk/>
            <pc:sldMk cId="3379923212" sldId="279"/>
            <ac:spMk id="4" creationId="{836533A8-DF18-46F2-B5E6-D17FC32CFE01}"/>
          </ac:spMkLst>
        </pc:spChg>
      </pc:sldChg>
      <pc:sldChg chg="addSp modSp mod">
        <pc:chgData name="Diaz-Vazquez, Celeste" userId="01eae102-ecf9-4722-a0ca-f1ae634a0e0f" providerId="ADAL" clId="{705E5AC7-4961-5544-A050-00F709FAD6CE}" dt="2026-06-09T15:08:11.664" v="6915" actId="20577"/>
        <pc:sldMkLst>
          <pc:docMk/>
          <pc:sldMk cId="1483923644" sldId="280"/>
        </pc:sldMkLst>
        <pc:spChg chg="add mod">
          <ac:chgData name="Diaz-Vazquez, Celeste" userId="01eae102-ecf9-4722-a0ca-f1ae634a0e0f" providerId="ADAL" clId="{705E5AC7-4961-5544-A050-00F709FAD6CE}" dt="2026-06-08T17:44:30.135" v="4687" actId="122"/>
          <ac:spMkLst>
            <pc:docMk/>
            <pc:sldMk cId="1483923644" sldId="280"/>
            <ac:spMk id="2" creationId="{B2901325-B0EA-4605-2635-7AAF8A22920A}"/>
          </ac:spMkLst>
        </pc:spChg>
        <pc:spChg chg="mod">
          <ac:chgData name="Diaz-Vazquez, Celeste" userId="01eae102-ecf9-4722-a0ca-f1ae634a0e0f" providerId="ADAL" clId="{705E5AC7-4961-5544-A050-00F709FAD6CE}" dt="2026-06-09T15:08:11.664" v="6915" actId="20577"/>
          <ac:spMkLst>
            <pc:docMk/>
            <pc:sldMk cId="1483923644" sldId="280"/>
            <ac:spMk id="4" creationId="{7234293D-1CDF-A9E8-6EF0-AF63A981A4C6}"/>
          </ac:spMkLst>
        </pc:spChg>
      </pc:sldChg>
      <pc:sldChg chg="addSp modSp mod">
        <pc:chgData name="Diaz-Vazquez, Celeste" userId="01eae102-ecf9-4722-a0ca-f1ae634a0e0f" providerId="ADAL" clId="{705E5AC7-4961-5544-A050-00F709FAD6CE}" dt="2026-06-09T15:09:23.572" v="6917" actId="5793"/>
        <pc:sldMkLst>
          <pc:docMk/>
          <pc:sldMk cId="661864939" sldId="281"/>
        </pc:sldMkLst>
        <pc:spChg chg="add mod">
          <ac:chgData name="Diaz-Vazquez, Celeste" userId="01eae102-ecf9-4722-a0ca-f1ae634a0e0f" providerId="ADAL" clId="{705E5AC7-4961-5544-A050-00F709FAD6CE}" dt="2026-06-08T17:44:32.612" v="4688" actId="122"/>
          <ac:spMkLst>
            <pc:docMk/>
            <pc:sldMk cId="661864939" sldId="281"/>
            <ac:spMk id="2" creationId="{E64BE9CB-05B1-6D9A-5A64-2D464217512B}"/>
          </ac:spMkLst>
        </pc:spChg>
        <pc:spChg chg="mod">
          <ac:chgData name="Diaz-Vazquez, Celeste" userId="01eae102-ecf9-4722-a0ca-f1ae634a0e0f" providerId="ADAL" clId="{705E5AC7-4961-5544-A050-00F709FAD6CE}" dt="2026-06-09T15:09:23.572" v="6917" actId="5793"/>
          <ac:spMkLst>
            <pc:docMk/>
            <pc:sldMk cId="661864939" sldId="281"/>
            <ac:spMk id="4" creationId="{1BD5A6D1-B056-0C2A-8168-49063FD8F614}"/>
          </ac:spMkLst>
        </pc:spChg>
      </pc:sldChg>
      <pc:sldChg chg="modSp mod">
        <pc:chgData name="Diaz-Vazquez, Celeste" userId="01eae102-ecf9-4722-a0ca-f1ae634a0e0f" providerId="ADAL" clId="{705E5AC7-4961-5544-A050-00F709FAD6CE}" dt="2026-06-08T17:45:53.998" v="4697" actId="403"/>
        <pc:sldMkLst>
          <pc:docMk/>
          <pc:sldMk cId="3862395262" sldId="282"/>
        </pc:sldMkLst>
        <pc:spChg chg="mod">
          <ac:chgData name="Diaz-Vazquez, Celeste" userId="01eae102-ecf9-4722-a0ca-f1ae634a0e0f" providerId="ADAL" clId="{705E5AC7-4961-5544-A050-00F709FAD6CE}" dt="2026-06-08T17:44:57.174" v="4690" actId="14100"/>
          <ac:spMkLst>
            <pc:docMk/>
            <pc:sldMk cId="3862395262" sldId="282"/>
            <ac:spMk id="2" creationId="{CE3B2246-F58F-5061-3B36-293C800CC51B}"/>
          </ac:spMkLst>
        </pc:spChg>
        <pc:spChg chg="mod">
          <ac:chgData name="Diaz-Vazquez, Celeste" userId="01eae102-ecf9-4722-a0ca-f1ae634a0e0f" providerId="ADAL" clId="{705E5AC7-4961-5544-A050-00F709FAD6CE}" dt="2026-06-08T17:45:53.998" v="4697" actId="403"/>
          <ac:spMkLst>
            <pc:docMk/>
            <pc:sldMk cId="3862395262" sldId="282"/>
            <ac:spMk id="4" creationId="{D57F002E-820F-92AA-0B74-4EE1E8BC4FDF}"/>
          </ac:spMkLst>
        </pc:spChg>
      </pc:sldChg>
      <pc:sldChg chg="modSp mod">
        <pc:chgData name="Diaz-Vazquez, Celeste" userId="01eae102-ecf9-4722-a0ca-f1ae634a0e0f" providerId="ADAL" clId="{705E5AC7-4961-5544-A050-00F709FAD6CE}" dt="2026-06-09T15:11:02.367" v="6920" actId="14100"/>
        <pc:sldMkLst>
          <pc:docMk/>
          <pc:sldMk cId="673609422" sldId="283"/>
        </pc:sldMkLst>
        <pc:spChg chg="mod">
          <ac:chgData name="Diaz-Vazquez, Celeste" userId="01eae102-ecf9-4722-a0ca-f1ae634a0e0f" providerId="ADAL" clId="{705E5AC7-4961-5544-A050-00F709FAD6CE}" dt="2026-06-09T15:11:02.367" v="6920" actId="14100"/>
          <ac:spMkLst>
            <pc:docMk/>
            <pc:sldMk cId="673609422" sldId="283"/>
            <ac:spMk id="4" creationId="{078E1EC2-8780-4390-F348-243EFE280D4B}"/>
          </ac:spMkLst>
        </pc:spChg>
      </pc:sldChg>
      <pc:sldChg chg="modSp mod">
        <pc:chgData name="Diaz-Vazquez, Celeste" userId="01eae102-ecf9-4722-a0ca-f1ae634a0e0f" providerId="ADAL" clId="{705E5AC7-4961-5544-A050-00F709FAD6CE}" dt="2026-06-09T15:12:06.224" v="6924" actId="14100"/>
        <pc:sldMkLst>
          <pc:docMk/>
          <pc:sldMk cId="1736037929" sldId="284"/>
        </pc:sldMkLst>
        <pc:spChg chg="mod">
          <ac:chgData name="Diaz-Vazquez, Celeste" userId="01eae102-ecf9-4722-a0ca-f1ae634a0e0f" providerId="ADAL" clId="{705E5AC7-4961-5544-A050-00F709FAD6CE}" dt="2026-06-08T17:49:14.765" v="4715" actId="14100"/>
          <ac:spMkLst>
            <pc:docMk/>
            <pc:sldMk cId="1736037929" sldId="284"/>
            <ac:spMk id="2" creationId="{9D5F77EE-4BA3-0979-1057-A16CF3383C09}"/>
          </ac:spMkLst>
        </pc:spChg>
        <pc:spChg chg="mod">
          <ac:chgData name="Diaz-Vazquez, Celeste" userId="01eae102-ecf9-4722-a0ca-f1ae634a0e0f" providerId="ADAL" clId="{705E5AC7-4961-5544-A050-00F709FAD6CE}" dt="2026-06-09T15:12:06.224" v="6924" actId="14100"/>
          <ac:spMkLst>
            <pc:docMk/>
            <pc:sldMk cId="1736037929" sldId="284"/>
            <ac:spMk id="4" creationId="{69975563-22A1-3CF3-AE30-0AA492AFE35F}"/>
          </ac:spMkLst>
        </pc:spChg>
      </pc:sldChg>
      <pc:sldChg chg="modSp mod">
        <pc:chgData name="Diaz-Vazquez, Celeste" userId="01eae102-ecf9-4722-a0ca-f1ae634a0e0f" providerId="ADAL" clId="{705E5AC7-4961-5544-A050-00F709FAD6CE}" dt="2026-06-09T15:12:54.704" v="6925" actId="14100"/>
        <pc:sldMkLst>
          <pc:docMk/>
          <pc:sldMk cId="3562048748" sldId="285"/>
        </pc:sldMkLst>
        <pc:spChg chg="mod">
          <ac:chgData name="Diaz-Vazquez, Celeste" userId="01eae102-ecf9-4722-a0ca-f1ae634a0e0f" providerId="ADAL" clId="{705E5AC7-4961-5544-A050-00F709FAD6CE}" dt="2026-06-08T18:55:19.773" v="4732" actId="14100"/>
          <ac:spMkLst>
            <pc:docMk/>
            <pc:sldMk cId="3562048748" sldId="285"/>
            <ac:spMk id="2" creationId="{E04C6D90-675D-4DEE-3F4A-9E3032E9707F}"/>
          </ac:spMkLst>
        </pc:spChg>
        <pc:spChg chg="mod">
          <ac:chgData name="Diaz-Vazquez, Celeste" userId="01eae102-ecf9-4722-a0ca-f1ae634a0e0f" providerId="ADAL" clId="{705E5AC7-4961-5544-A050-00F709FAD6CE}" dt="2026-06-09T15:12:54.704" v="6925" actId="14100"/>
          <ac:spMkLst>
            <pc:docMk/>
            <pc:sldMk cId="3562048748" sldId="285"/>
            <ac:spMk id="4" creationId="{C57CE9F6-EA2A-CABF-4A43-C3281E537905}"/>
          </ac:spMkLst>
        </pc:spChg>
      </pc:sldChg>
      <pc:sldChg chg="modSp mod">
        <pc:chgData name="Diaz-Vazquez, Celeste" userId="01eae102-ecf9-4722-a0ca-f1ae634a0e0f" providerId="ADAL" clId="{705E5AC7-4961-5544-A050-00F709FAD6CE}" dt="2026-06-08T18:57:44.941" v="4744" actId="27636"/>
        <pc:sldMkLst>
          <pc:docMk/>
          <pc:sldMk cId="632303548" sldId="286"/>
        </pc:sldMkLst>
        <pc:spChg chg="mod">
          <ac:chgData name="Diaz-Vazquez, Celeste" userId="01eae102-ecf9-4722-a0ca-f1ae634a0e0f" providerId="ADAL" clId="{705E5AC7-4961-5544-A050-00F709FAD6CE}" dt="2026-06-08T18:57:44.941" v="4744" actId="27636"/>
          <ac:spMkLst>
            <pc:docMk/>
            <pc:sldMk cId="632303548" sldId="286"/>
            <ac:spMk id="4" creationId="{6BA66F9D-A560-7F2B-284C-018EFE7E5645}"/>
          </ac:spMkLst>
        </pc:spChg>
      </pc:sldChg>
      <pc:sldChg chg="modSp mod">
        <pc:chgData name="Diaz-Vazquez, Celeste" userId="01eae102-ecf9-4722-a0ca-f1ae634a0e0f" providerId="ADAL" clId="{705E5AC7-4961-5544-A050-00F709FAD6CE}" dt="2026-06-09T15:15:21.081" v="6929" actId="27636"/>
        <pc:sldMkLst>
          <pc:docMk/>
          <pc:sldMk cId="2433991569" sldId="287"/>
        </pc:sldMkLst>
        <pc:spChg chg="mod">
          <ac:chgData name="Diaz-Vazquez, Celeste" userId="01eae102-ecf9-4722-a0ca-f1ae634a0e0f" providerId="ADAL" clId="{705E5AC7-4961-5544-A050-00F709FAD6CE}" dt="2026-06-09T15:15:21.081" v="6929" actId="27636"/>
          <ac:spMkLst>
            <pc:docMk/>
            <pc:sldMk cId="2433991569" sldId="287"/>
            <ac:spMk id="4" creationId="{7041A6D3-DC97-5957-D6BC-6592D71CEB0E}"/>
          </ac:spMkLst>
        </pc:spChg>
      </pc:sldChg>
      <pc:sldChg chg="modSp mod">
        <pc:chgData name="Diaz-Vazquez, Celeste" userId="01eae102-ecf9-4722-a0ca-f1ae634a0e0f" providerId="ADAL" clId="{705E5AC7-4961-5544-A050-00F709FAD6CE}" dt="2026-06-09T15:16:50.166" v="6933" actId="20577"/>
        <pc:sldMkLst>
          <pc:docMk/>
          <pc:sldMk cId="386955576" sldId="288"/>
        </pc:sldMkLst>
        <pc:spChg chg="mod">
          <ac:chgData name="Diaz-Vazquez, Celeste" userId="01eae102-ecf9-4722-a0ca-f1ae634a0e0f" providerId="ADAL" clId="{705E5AC7-4961-5544-A050-00F709FAD6CE}" dt="2026-06-09T15:16:50.166" v="6933" actId="20577"/>
          <ac:spMkLst>
            <pc:docMk/>
            <pc:sldMk cId="386955576" sldId="288"/>
            <ac:spMk id="4" creationId="{EB593FDC-F5E6-6944-2EC4-72D8FADFDBCC}"/>
          </ac:spMkLst>
        </pc:spChg>
      </pc:sldChg>
      <pc:sldChg chg="modSp mod">
        <pc:chgData name="Diaz-Vazquez, Celeste" userId="01eae102-ecf9-4722-a0ca-f1ae634a0e0f" providerId="ADAL" clId="{705E5AC7-4961-5544-A050-00F709FAD6CE}" dt="2026-06-08T19:02:51.797" v="4766" actId="14100"/>
        <pc:sldMkLst>
          <pc:docMk/>
          <pc:sldMk cId="2006869590" sldId="289"/>
        </pc:sldMkLst>
        <pc:spChg chg="mod">
          <ac:chgData name="Diaz-Vazquez, Celeste" userId="01eae102-ecf9-4722-a0ca-f1ae634a0e0f" providerId="ADAL" clId="{705E5AC7-4961-5544-A050-00F709FAD6CE}" dt="2026-06-08T19:02:51.797" v="4766" actId="14100"/>
          <ac:spMkLst>
            <pc:docMk/>
            <pc:sldMk cId="2006869590" sldId="289"/>
            <ac:spMk id="4" creationId="{91FA3173-4EBB-AB32-3905-6A0E306912C3}"/>
          </ac:spMkLst>
        </pc:spChg>
      </pc:sldChg>
      <pc:sldChg chg="modSp mod">
        <pc:chgData name="Diaz-Vazquez, Celeste" userId="01eae102-ecf9-4722-a0ca-f1ae634a0e0f" providerId="ADAL" clId="{705E5AC7-4961-5544-A050-00F709FAD6CE}" dt="2026-06-08T19:06:27.299" v="4792" actId="27636"/>
        <pc:sldMkLst>
          <pc:docMk/>
          <pc:sldMk cId="487883936" sldId="290"/>
        </pc:sldMkLst>
        <pc:spChg chg="mod">
          <ac:chgData name="Diaz-Vazquez, Celeste" userId="01eae102-ecf9-4722-a0ca-f1ae634a0e0f" providerId="ADAL" clId="{705E5AC7-4961-5544-A050-00F709FAD6CE}" dt="2026-06-08T19:06:27.299" v="4792" actId="27636"/>
          <ac:spMkLst>
            <pc:docMk/>
            <pc:sldMk cId="487883936" sldId="290"/>
            <ac:spMk id="4" creationId="{1543EC9E-950C-26E8-F383-AA5F7A5F31EF}"/>
          </ac:spMkLst>
        </pc:spChg>
      </pc:sldChg>
      <pc:sldChg chg="modSp mod">
        <pc:chgData name="Diaz-Vazquez, Celeste" userId="01eae102-ecf9-4722-a0ca-f1ae634a0e0f" providerId="ADAL" clId="{705E5AC7-4961-5544-A050-00F709FAD6CE}" dt="2026-06-08T19:08:09.536" v="4799" actId="14100"/>
        <pc:sldMkLst>
          <pc:docMk/>
          <pc:sldMk cId="3043945280" sldId="291"/>
        </pc:sldMkLst>
        <pc:spChg chg="mod">
          <ac:chgData name="Diaz-Vazquez, Celeste" userId="01eae102-ecf9-4722-a0ca-f1ae634a0e0f" providerId="ADAL" clId="{705E5AC7-4961-5544-A050-00F709FAD6CE}" dt="2026-06-08T19:08:09.536" v="4799" actId="14100"/>
          <ac:spMkLst>
            <pc:docMk/>
            <pc:sldMk cId="3043945280" sldId="291"/>
            <ac:spMk id="4" creationId="{FBDCD8F7-DBA2-985C-3063-CD0A4D9C431E}"/>
          </ac:spMkLst>
        </pc:spChg>
      </pc:sldChg>
      <pc:sldChg chg="modSp mod">
        <pc:chgData name="Diaz-Vazquez, Celeste" userId="01eae102-ecf9-4722-a0ca-f1ae634a0e0f" providerId="ADAL" clId="{705E5AC7-4961-5544-A050-00F709FAD6CE}" dt="2026-06-08T19:14:10.866" v="4809" actId="403"/>
        <pc:sldMkLst>
          <pc:docMk/>
          <pc:sldMk cId="2474741853" sldId="292"/>
        </pc:sldMkLst>
        <pc:spChg chg="mod">
          <ac:chgData name="Diaz-Vazquez, Celeste" userId="01eae102-ecf9-4722-a0ca-f1ae634a0e0f" providerId="ADAL" clId="{705E5AC7-4961-5544-A050-00F709FAD6CE}" dt="2026-06-08T19:14:10.866" v="4809" actId="403"/>
          <ac:spMkLst>
            <pc:docMk/>
            <pc:sldMk cId="2474741853" sldId="292"/>
            <ac:spMk id="3" creationId="{C8E98C87-3F75-759D-D5AF-E40195D36E3E}"/>
          </ac:spMkLst>
        </pc:spChg>
      </pc:sldChg>
      <pc:sldChg chg="modSp mod">
        <pc:chgData name="Diaz-Vazquez, Celeste" userId="01eae102-ecf9-4722-a0ca-f1ae634a0e0f" providerId="ADAL" clId="{705E5AC7-4961-5544-A050-00F709FAD6CE}" dt="2026-06-08T19:15:56.674" v="4823" actId="20577"/>
        <pc:sldMkLst>
          <pc:docMk/>
          <pc:sldMk cId="2491910630" sldId="293"/>
        </pc:sldMkLst>
        <pc:spChg chg="mod">
          <ac:chgData name="Diaz-Vazquez, Celeste" userId="01eae102-ecf9-4722-a0ca-f1ae634a0e0f" providerId="ADAL" clId="{705E5AC7-4961-5544-A050-00F709FAD6CE}" dt="2026-06-08T19:15:56.674" v="4823" actId="20577"/>
          <ac:spMkLst>
            <pc:docMk/>
            <pc:sldMk cId="2491910630" sldId="293"/>
            <ac:spMk id="3" creationId="{0C55228B-7F65-567A-B2B7-FB77B267324F}"/>
          </ac:spMkLst>
        </pc:spChg>
      </pc:sldChg>
      <pc:sldChg chg="modSp mod">
        <pc:chgData name="Diaz-Vazquez, Celeste" userId="01eae102-ecf9-4722-a0ca-f1ae634a0e0f" providerId="ADAL" clId="{705E5AC7-4961-5544-A050-00F709FAD6CE}" dt="2026-06-08T19:19:11.897" v="4854" actId="14100"/>
        <pc:sldMkLst>
          <pc:docMk/>
          <pc:sldMk cId="3800428560" sldId="294"/>
        </pc:sldMkLst>
        <pc:spChg chg="mod">
          <ac:chgData name="Diaz-Vazquez, Celeste" userId="01eae102-ecf9-4722-a0ca-f1ae634a0e0f" providerId="ADAL" clId="{705E5AC7-4961-5544-A050-00F709FAD6CE}" dt="2026-06-08T19:19:11.897" v="4854" actId="14100"/>
          <ac:spMkLst>
            <pc:docMk/>
            <pc:sldMk cId="3800428560" sldId="294"/>
            <ac:spMk id="3" creationId="{60EAA93A-5930-F196-887E-73BFA2F6D565}"/>
          </ac:spMkLst>
        </pc:spChg>
      </pc:sldChg>
      <pc:sldChg chg="modSp mod">
        <pc:chgData name="Diaz-Vazquez, Celeste" userId="01eae102-ecf9-4722-a0ca-f1ae634a0e0f" providerId="ADAL" clId="{705E5AC7-4961-5544-A050-00F709FAD6CE}" dt="2026-06-09T15:23:43.061" v="6936" actId="20577"/>
        <pc:sldMkLst>
          <pc:docMk/>
          <pc:sldMk cId="3862281828" sldId="295"/>
        </pc:sldMkLst>
        <pc:spChg chg="mod">
          <ac:chgData name="Diaz-Vazquez, Celeste" userId="01eae102-ecf9-4722-a0ca-f1ae634a0e0f" providerId="ADAL" clId="{705E5AC7-4961-5544-A050-00F709FAD6CE}" dt="2026-06-09T15:23:43.061" v="6936" actId="20577"/>
          <ac:spMkLst>
            <pc:docMk/>
            <pc:sldMk cId="3862281828" sldId="295"/>
            <ac:spMk id="3" creationId="{00F5F8F5-EF1C-1DA8-9607-E915661439D9}"/>
          </ac:spMkLst>
        </pc:spChg>
      </pc:sldChg>
      <pc:sldChg chg="modSp mod">
        <pc:chgData name="Diaz-Vazquez, Celeste" userId="01eae102-ecf9-4722-a0ca-f1ae634a0e0f" providerId="ADAL" clId="{705E5AC7-4961-5544-A050-00F709FAD6CE}" dt="2026-06-08T19:20:39.712" v="4858" actId="27636"/>
        <pc:sldMkLst>
          <pc:docMk/>
          <pc:sldMk cId="4100727741" sldId="296"/>
        </pc:sldMkLst>
        <pc:spChg chg="mod">
          <ac:chgData name="Diaz-Vazquez, Celeste" userId="01eae102-ecf9-4722-a0ca-f1ae634a0e0f" providerId="ADAL" clId="{705E5AC7-4961-5544-A050-00F709FAD6CE}" dt="2026-06-08T19:20:39.712" v="4858" actId="27636"/>
          <ac:spMkLst>
            <pc:docMk/>
            <pc:sldMk cId="4100727741" sldId="296"/>
            <ac:spMk id="3" creationId="{240DC4EB-A350-37F5-D343-EA5C758EC496}"/>
          </ac:spMkLst>
        </pc:spChg>
      </pc:sldChg>
      <pc:sldChg chg="modSp mod">
        <pc:chgData name="Diaz-Vazquez, Celeste" userId="01eae102-ecf9-4722-a0ca-f1ae634a0e0f" providerId="ADAL" clId="{705E5AC7-4961-5544-A050-00F709FAD6CE}" dt="2026-06-09T15:27:41.678" v="6941" actId="13926"/>
        <pc:sldMkLst>
          <pc:docMk/>
          <pc:sldMk cId="3625429285" sldId="297"/>
        </pc:sldMkLst>
        <pc:spChg chg="mod">
          <ac:chgData name="Diaz-Vazquez, Celeste" userId="01eae102-ecf9-4722-a0ca-f1ae634a0e0f" providerId="ADAL" clId="{705E5AC7-4961-5544-A050-00F709FAD6CE}" dt="2026-06-09T15:26:09.646" v="6937" actId="20577"/>
          <ac:spMkLst>
            <pc:docMk/>
            <pc:sldMk cId="3625429285" sldId="297"/>
            <ac:spMk id="2" creationId="{EB53D90E-E792-ECEF-AB88-26767D6F8FDC}"/>
          </ac:spMkLst>
        </pc:spChg>
        <pc:spChg chg="mod">
          <ac:chgData name="Diaz-Vazquez, Celeste" userId="01eae102-ecf9-4722-a0ca-f1ae634a0e0f" providerId="ADAL" clId="{705E5AC7-4961-5544-A050-00F709FAD6CE}" dt="2026-06-09T15:27:41.678" v="6941" actId="13926"/>
          <ac:spMkLst>
            <pc:docMk/>
            <pc:sldMk cId="3625429285" sldId="297"/>
            <ac:spMk id="4" creationId="{C4080324-8653-E284-6936-9FF02D718840}"/>
          </ac:spMkLst>
        </pc:spChg>
      </pc:sldChg>
      <pc:sldChg chg="modSp mod">
        <pc:chgData name="Diaz-Vazquez, Celeste" userId="01eae102-ecf9-4722-a0ca-f1ae634a0e0f" providerId="ADAL" clId="{705E5AC7-4961-5544-A050-00F709FAD6CE}" dt="2026-06-09T15:28:49.887" v="6944" actId="20577"/>
        <pc:sldMkLst>
          <pc:docMk/>
          <pc:sldMk cId="3316312134" sldId="298"/>
        </pc:sldMkLst>
        <pc:spChg chg="mod">
          <ac:chgData name="Diaz-Vazquez, Celeste" userId="01eae102-ecf9-4722-a0ca-f1ae634a0e0f" providerId="ADAL" clId="{705E5AC7-4961-5544-A050-00F709FAD6CE}" dt="2026-06-09T15:28:49.887" v="6944" actId="20577"/>
          <ac:spMkLst>
            <pc:docMk/>
            <pc:sldMk cId="3316312134" sldId="298"/>
            <ac:spMk id="4" creationId="{764A84A4-1BB2-34F7-AC92-527EAE8036D2}"/>
          </ac:spMkLst>
        </pc:spChg>
      </pc:sldChg>
      <pc:sldChg chg="modSp mod">
        <pc:chgData name="Diaz-Vazquez, Celeste" userId="01eae102-ecf9-4722-a0ca-f1ae634a0e0f" providerId="ADAL" clId="{705E5AC7-4961-5544-A050-00F709FAD6CE}" dt="2026-06-08T19:23:29.599" v="4891" actId="6549"/>
        <pc:sldMkLst>
          <pc:docMk/>
          <pc:sldMk cId="3397642419" sldId="299"/>
        </pc:sldMkLst>
        <pc:spChg chg="mod">
          <ac:chgData name="Diaz-Vazquez, Celeste" userId="01eae102-ecf9-4722-a0ca-f1ae634a0e0f" providerId="ADAL" clId="{705E5AC7-4961-5544-A050-00F709FAD6CE}" dt="2026-06-08T19:23:29.599" v="4891" actId="6549"/>
          <ac:spMkLst>
            <pc:docMk/>
            <pc:sldMk cId="3397642419" sldId="299"/>
            <ac:spMk id="4" creationId="{1CE1D740-8824-AD31-8FC4-611DB65E093C}"/>
          </ac:spMkLst>
        </pc:spChg>
      </pc:sldChg>
      <pc:sldChg chg="modSp mod">
        <pc:chgData name="Diaz-Vazquez, Celeste" userId="01eae102-ecf9-4722-a0ca-f1ae634a0e0f" providerId="ADAL" clId="{705E5AC7-4961-5544-A050-00F709FAD6CE}" dt="2026-06-08T19:24:56.042" v="4898" actId="14100"/>
        <pc:sldMkLst>
          <pc:docMk/>
          <pc:sldMk cId="4171414079" sldId="300"/>
        </pc:sldMkLst>
        <pc:spChg chg="mod">
          <ac:chgData name="Diaz-Vazquez, Celeste" userId="01eae102-ecf9-4722-a0ca-f1ae634a0e0f" providerId="ADAL" clId="{705E5AC7-4961-5544-A050-00F709FAD6CE}" dt="2026-06-08T19:24:56.042" v="4898" actId="14100"/>
          <ac:spMkLst>
            <pc:docMk/>
            <pc:sldMk cId="4171414079" sldId="300"/>
            <ac:spMk id="2" creationId="{F88A0E3B-E35D-BFE3-7D65-CEB970DB35F7}"/>
          </ac:spMkLst>
        </pc:spChg>
        <pc:spChg chg="mod">
          <ac:chgData name="Diaz-Vazquez, Celeste" userId="01eae102-ecf9-4722-a0ca-f1ae634a0e0f" providerId="ADAL" clId="{705E5AC7-4961-5544-A050-00F709FAD6CE}" dt="2026-06-08T19:24:30.364" v="4896" actId="12"/>
          <ac:spMkLst>
            <pc:docMk/>
            <pc:sldMk cId="4171414079" sldId="300"/>
            <ac:spMk id="4" creationId="{A4D45050-DB43-C35F-EA17-BC135503E885}"/>
          </ac:spMkLst>
        </pc:spChg>
      </pc:sldChg>
      <pc:sldChg chg="modSp mod">
        <pc:chgData name="Diaz-Vazquez, Celeste" userId="01eae102-ecf9-4722-a0ca-f1ae634a0e0f" providerId="ADAL" clId="{705E5AC7-4961-5544-A050-00F709FAD6CE}" dt="2026-06-08T19:25:50.601" v="4901" actId="12"/>
        <pc:sldMkLst>
          <pc:docMk/>
          <pc:sldMk cId="3541170471" sldId="301"/>
        </pc:sldMkLst>
        <pc:spChg chg="mod">
          <ac:chgData name="Diaz-Vazquez, Celeste" userId="01eae102-ecf9-4722-a0ca-f1ae634a0e0f" providerId="ADAL" clId="{705E5AC7-4961-5544-A050-00F709FAD6CE}" dt="2026-06-08T19:24:46.180" v="4897" actId="14100"/>
          <ac:spMkLst>
            <pc:docMk/>
            <pc:sldMk cId="3541170471" sldId="301"/>
            <ac:spMk id="2" creationId="{618E0D50-1209-A373-7833-EE5DA33EFDD7}"/>
          </ac:spMkLst>
        </pc:spChg>
        <pc:spChg chg="mod">
          <ac:chgData name="Diaz-Vazquez, Celeste" userId="01eae102-ecf9-4722-a0ca-f1ae634a0e0f" providerId="ADAL" clId="{705E5AC7-4961-5544-A050-00F709FAD6CE}" dt="2026-06-08T19:25:50.601" v="4901" actId="12"/>
          <ac:spMkLst>
            <pc:docMk/>
            <pc:sldMk cId="3541170471" sldId="301"/>
            <ac:spMk id="4" creationId="{B4C3D7FC-6180-DB3F-6E7A-C2F0D39ACE6E}"/>
          </ac:spMkLst>
        </pc:spChg>
      </pc:sldChg>
      <pc:sldChg chg="modSp mod">
        <pc:chgData name="Diaz-Vazquez, Celeste" userId="01eae102-ecf9-4722-a0ca-f1ae634a0e0f" providerId="ADAL" clId="{705E5AC7-4961-5544-A050-00F709FAD6CE}" dt="2026-06-09T15:32:05.585" v="6956" actId="6549"/>
        <pc:sldMkLst>
          <pc:docMk/>
          <pc:sldMk cId="4266794802" sldId="302"/>
        </pc:sldMkLst>
        <pc:spChg chg="mod">
          <ac:chgData name="Diaz-Vazquez, Celeste" userId="01eae102-ecf9-4722-a0ca-f1ae634a0e0f" providerId="ADAL" clId="{705E5AC7-4961-5544-A050-00F709FAD6CE}" dt="2026-06-08T19:25:40.203" v="4900" actId="14100"/>
          <ac:spMkLst>
            <pc:docMk/>
            <pc:sldMk cId="4266794802" sldId="302"/>
            <ac:spMk id="2" creationId="{67B89A48-487A-2375-96CA-9C1231CE5C1A}"/>
          </ac:spMkLst>
        </pc:spChg>
        <pc:spChg chg="mod">
          <ac:chgData name="Diaz-Vazquez, Celeste" userId="01eae102-ecf9-4722-a0ca-f1ae634a0e0f" providerId="ADAL" clId="{705E5AC7-4961-5544-A050-00F709FAD6CE}" dt="2026-06-09T15:32:05.585" v="6956" actId="6549"/>
          <ac:spMkLst>
            <pc:docMk/>
            <pc:sldMk cId="4266794802" sldId="302"/>
            <ac:spMk id="4" creationId="{4C9DAE91-B3C4-B51F-C438-7DE87CA6601D}"/>
          </ac:spMkLst>
        </pc:spChg>
      </pc:sldChg>
      <pc:sldChg chg="modSp mod">
        <pc:chgData name="Diaz-Vazquez, Celeste" userId="01eae102-ecf9-4722-a0ca-f1ae634a0e0f" providerId="ADAL" clId="{705E5AC7-4961-5544-A050-00F709FAD6CE}" dt="2026-06-09T15:11:34.515" v="6923" actId="14100"/>
        <pc:sldMkLst>
          <pc:docMk/>
          <pc:sldMk cId="330543060" sldId="303"/>
        </pc:sldMkLst>
        <pc:spChg chg="mod">
          <ac:chgData name="Diaz-Vazquez, Celeste" userId="01eae102-ecf9-4722-a0ca-f1ae634a0e0f" providerId="ADAL" clId="{705E5AC7-4961-5544-A050-00F709FAD6CE}" dt="2026-06-09T15:11:34.515" v="6923" actId="14100"/>
          <ac:spMkLst>
            <pc:docMk/>
            <pc:sldMk cId="330543060" sldId="303"/>
            <ac:spMk id="4" creationId="{EDB28AC6-BAEA-998B-DD37-F7C0A3B18136}"/>
          </ac:spMkLst>
        </pc:spChg>
      </pc:sldChg>
      <pc:sldChg chg="modSp mod">
        <pc:chgData name="Diaz-Vazquez, Celeste" userId="01eae102-ecf9-4722-a0ca-f1ae634a0e0f" providerId="ADAL" clId="{705E5AC7-4961-5544-A050-00F709FAD6CE}" dt="2026-06-08T19:07:42.299" v="4796" actId="14100"/>
        <pc:sldMkLst>
          <pc:docMk/>
          <pc:sldMk cId="2457727100" sldId="304"/>
        </pc:sldMkLst>
        <pc:spChg chg="mod">
          <ac:chgData name="Diaz-Vazquez, Celeste" userId="01eae102-ecf9-4722-a0ca-f1ae634a0e0f" providerId="ADAL" clId="{705E5AC7-4961-5544-A050-00F709FAD6CE}" dt="2026-06-08T19:07:42.299" v="4796" actId="14100"/>
          <ac:spMkLst>
            <pc:docMk/>
            <pc:sldMk cId="2457727100" sldId="304"/>
            <ac:spMk id="4" creationId="{04175002-6DAF-2572-2BFB-9A61203065D6}"/>
          </ac:spMkLst>
        </pc:spChg>
      </pc:sldChg>
      <pc:sldChg chg="modSp add mod">
        <pc:chgData name="Diaz-Vazquez, Celeste" userId="01eae102-ecf9-4722-a0ca-f1ae634a0e0f" providerId="ADAL" clId="{705E5AC7-4961-5544-A050-00F709FAD6CE}" dt="2026-06-08T16:45:14.174" v="4188" actId="14100"/>
        <pc:sldMkLst>
          <pc:docMk/>
          <pc:sldMk cId="2872028933" sldId="305"/>
        </pc:sldMkLst>
        <pc:spChg chg="mod">
          <ac:chgData name="Diaz-Vazquez, Celeste" userId="01eae102-ecf9-4722-a0ca-f1ae634a0e0f" providerId="ADAL" clId="{705E5AC7-4961-5544-A050-00F709FAD6CE}" dt="2026-06-08T16:45:14.174" v="4188" actId="14100"/>
          <ac:spMkLst>
            <pc:docMk/>
            <pc:sldMk cId="2872028933" sldId="305"/>
            <ac:spMk id="5" creationId="{ACDB4C46-930D-8AE0-9593-189569ECC445}"/>
          </ac:spMkLst>
        </pc:spChg>
      </pc:sldChg>
      <pc:sldChg chg="modSp add mod">
        <pc:chgData name="Diaz-Vazquez, Celeste" userId="01eae102-ecf9-4722-a0ca-f1ae634a0e0f" providerId="ADAL" clId="{705E5AC7-4961-5544-A050-00F709FAD6CE}" dt="2026-06-08T16:49:09.310" v="4205" actId="14100"/>
        <pc:sldMkLst>
          <pc:docMk/>
          <pc:sldMk cId="858687555" sldId="306"/>
        </pc:sldMkLst>
        <pc:spChg chg="mod">
          <ac:chgData name="Diaz-Vazquez, Celeste" userId="01eae102-ecf9-4722-a0ca-f1ae634a0e0f" providerId="ADAL" clId="{705E5AC7-4961-5544-A050-00F709FAD6CE}" dt="2026-06-08T16:49:09.310" v="4205" actId="14100"/>
          <ac:spMkLst>
            <pc:docMk/>
            <pc:sldMk cId="858687555" sldId="306"/>
            <ac:spMk id="5" creationId="{84F6BB28-C2B7-C13F-5551-B6D9AAB9EA77}"/>
          </ac:spMkLst>
        </pc:spChg>
      </pc:sldChg>
      <pc:sldChg chg="modSp add mod">
        <pc:chgData name="Diaz-Vazquez, Celeste" userId="01eae102-ecf9-4722-a0ca-f1ae634a0e0f" providerId="ADAL" clId="{705E5AC7-4961-5544-A050-00F709FAD6CE}" dt="2026-06-08T17:23:41.898" v="4575" actId="14100"/>
        <pc:sldMkLst>
          <pc:docMk/>
          <pc:sldMk cId="1363407854" sldId="307"/>
        </pc:sldMkLst>
        <pc:spChg chg="mod">
          <ac:chgData name="Diaz-Vazquez, Celeste" userId="01eae102-ecf9-4722-a0ca-f1ae634a0e0f" providerId="ADAL" clId="{705E5AC7-4961-5544-A050-00F709FAD6CE}" dt="2026-06-08T17:23:41.898" v="4575" actId="14100"/>
          <ac:spMkLst>
            <pc:docMk/>
            <pc:sldMk cId="1363407854" sldId="307"/>
            <ac:spMk id="5" creationId="{9AF2F947-5F61-DEAC-BFC1-36C9C4248C2F}"/>
          </ac:spMkLst>
        </pc:spChg>
      </pc:sldChg>
      <pc:sldChg chg="modSp add mod">
        <pc:chgData name="Diaz-Vazquez, Celeste" userId="01eae102-ecf9-4722-a0ca-f1ae634a0e0f" providerId="ADAL" clId="{705E5AC7-4961-5544-A050-00F709FAD6CE}" dt="2026-06-08T17:26:39.986" v="4593" actId="14100"/>
        <pc:sldMkLst>
          <pc:docMk/>
          <pc:sldMk cId="1135017336" sldId="308"/>
        </pc:sldMkLst>
        <pc:spChg chg="mod">
          <ac:chgData name="Diaz-Vazquez, Celeste" userId="01eae102-ecf9-4722-a0ca-f1ae634a0e0f" providerId="ADAL" clId="{705E5AC7-4961-5544-A050-00F709FAD6CE}" dt="2026-06-08T17:26:39.986" v="4593" actId="14100"/>
          <ac:spMkLst>
            <pc:docMk/>
            <pc:sldMk cId="1135017336" sldId="308"/>
            <ac:spMk id="5" creationId="{99311C40-EB03-8BE9-8B80-CA646C37A23C}"/>
          </ac:spMkLst>
        </pc:spChg>
      </pc:sldChg>
      <pc:sldChg chg="modSp add mod">
        <pc:chgData name="Diaz-Vazquez, Celeste" userId="01eae102-ecf9-4722-a0ca-f1ae634a0e0f" providerId="ADAL" clId="{705E5AC7-4961-5544-A050-00F709FAD6CE}" dt="2026-06-08T17:28:11.432" v="4602" actId="14100"/>
        <pc:sldMkLst>
          <pc:docMk/>
          <pc:sldMk cId="2303724217" sldId="309"/>
        </pc:sldMkLst>
        <pc:spChg chg="mod">
          <ac:chgData name="Diaz-Vazquez, Celeste" userId="01eae102-ecf9-4722-a0ca-f1ae634a0e0f" providerId="ADAL" clId="{705E5AC7-4961-5544-A050-00F709FAD6CE}" dt="2026-06-08T17:28:11.432" v="4602" actId="14100"/>
          <ac:spMkLst>
            <pc:docMk/>
            <pc:sldMk cId="2303724217" sldId="309"/>
            <ac:spMk id="5" creationId="{531376FB-A562-F208-DE93-87383C7F6BFD}"/>
          </ac:spMkLst>
        </pc:spChg>
      </pc:sldChg>
      <pc:sldChg chg="modSp add mod">
        <pc:chgData name="Diaz-Vazquez, Celeste" userId="01eae102-ecf9-4722-a0ca-f1ae634a0e0f" providerId="ADAL" clId="{705E5AC7-4961-5544-A050-00F709FAD6CE}" dt="2026-06-08T17:31:05.046" v="4619" actId="14100"/>
        <pc:sldMkLst>
          <pc:docMk/>
          <pc:sldMk cId="1358310803" sldId="310"/>
        </pc:sldMkLst>
        <pc:spChg chg="mod">
          <ac:chgData name="Diaz-Vazquez, Celeste" userId="01eae102-ecf9-4722-a0ca-f1ae634a0e0f" providerId="ADAL" clId="{705E5AC7-4961-5544-A050-00F709FAD6CE}" dt="2026-06-08T17:31:05.046" v="4619" actId="14100"/>
          <ac:spMkLst>
            <pc:docMk/>
            <pc:sldMk cId="1358310803" sldId="310"/>
            <ac:spMk id="5" creationId="{2D2B6209-37DE-7965-844B-E4D4DB6228CF}"/>
          </ac:spMkLst>
        </pc:spChg>
      </pc:sldChg>
      <pc:sldChg chg="modSp add del mod">
        <pc:chgData name="Diaz-Vazquez, Celeste" userId="01eae102-ecf9-4722-a0ca-f1ae634a0e0f" providerId="ADAL" clId="{705E5AC7-4961-5544-A050-00F709FAD6CE}" dt="2026-06-08T17:36:22.809" v="4639" actId="2890"/>
        <pc:sldMkLst>
          <pc:docMk/>
          <pc:sldMk cId="2089297258" sldId="311"/>
        </pc:sldMkLst>
        <pc:spChg chg="mod">
          <ac:chgData name="Diaz-Vazquez, Celeste" userId="01eae102-ecf9-4722-a0ca-f1ae634a0e0f" providerId="ADAL" clId="{705E5AC7-4961-5544-A050-00F709FAD6CE}" dt="2026-06-08T17:36:19.617" v="4638" actId="6549"/>
          <ac:spMkLst>
            <pc:docMk/>
            <pc:sldMk cId="2089297258" sldId="311"/>
            <ac:spMk id="4" creationId="{71740845-A3EA-7DE6-4458-6A9773D5F82B}"/>
          </ac:spMkLst>
        </pc:spChg>
      </pc:sldChg>
      <pc:sldChg chg="modSp add mod">
        <pc:chgData name="Diaz-Vazquez, Celeste" userId="01eae102-ecf9-4722-a0ca-f1ae634a0e0f" providerId="ADAL" clId="{705E5AC7-4961-5544-A050-00F709FAD6CE}" dt="2026-06-08T19:15:02.182" v="4818" actId="27636"/>
        <pc:sldMkLst>
          <pc:docMk/>
          <pc:sldMk cId="2861714315" sldId="311"/>
        </pc:sldMkLst>
        <pc:spChg chg="mod">
          <ac:chgData name="Diaz-Vazquez, Celeste" userId="01eae102-ecf9-4722-a0ca-f1ae634a0e0f" providerId="ADAL" clId="{705E5AC7-4961-5544-A050-00F709FAD6CE}" dt="2026-06-08T19:15:02.182" v="4818" actId="27636"/>
          <ac:spMkLst>
            <pc:docMk/>
            <pc:sldMk cId="2861714315" sldId="311"/>
            <ac:spMk id="3" creationId="{8A3CCCAA-A75F-A5FB-5E92-66A2001E146A}"/>
          </ac:spMkLst>
        </pc:spChg>
      </pc:sldChg>
      <pc:sldChg chg="modSp add mod">
        <pc:chgData name="Diaz-Vazquez, Celeste" userId="01eae102-ecf9-4722-a0ca-f1ae634a0e0f" providerId="ADAL" clId="{705E5AC7-4961-5544-A050-00F709FAD6CE}" dt="2026-06-08T19:18:55.629" v="4852" actId="20577"/>
        <pc:sldMkLst>
          <pc:docMk/>
          <pc:sldMk cId="2804293275" sldId="312"/>
        </pc:sldMkLst>
        <pc:spChg chg="mod">
          <ac:chgData name="Diaz-Vazquez, Celeste" userId="01eae102-ecf9-4722-a0ca-f1ae634a0e0f" providerId="ADAL" clId="{705E5AC7-4961-5544-A050-00F709FAD6CE}" dt="2026-06-08T19:18:55.629" v="4852" actId="20577"/>
          <ac:spMkLst>
            <pc:docMk/>
            <pc:sldMk cId="2804293275" sldId="312"/>
            <ac:spMk id="3" creationId="{3BFDDC91-4C84-0ABD-40E2-3EDBB063157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09/06/2026</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09/06/2026</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293299" y="2045700"/>
            <a:ext cx="3982980" cy="625212"/>
          </a:xfrm>
          <a:effectLst>
            <a:outerShdw blurRad="50800" dist="50800" dir="5400000" algn="ctr" rotWithShape="0">
              <a:srgbClr val="000000">
                <a:alpha val="48713"/>
              </a:srgbClr>
            </a:outerShdw>
          </a:effectLst>
        </p:spPr>
        <p:txBody>
          <a:bodyPr>
            <a:noAutofit/>
          </a:bodyPr>
          <a:lstStyle/>
          <a:p>
            <a:pPr algn="l"/>
            <a:r>
              <a:rPr lang="en-US" sz="4800" dirty="0">
                <a:latin typeface="Futura Bk BT" panose="020B0502020204020303" pitchFamily="34" charset="0"/>
              </a:rPr>
              <a:t>Moved with</a:t>
            </a:r>
            <a:endParaRPr lang="pt-BR" sz="13800" dirty="0">
              <a:solidFill>
                <a:schemeClr val="bg1"/>
              </a:solidFill>
              <a:effectLst>
                <a:outerShdw blurRad="38100" dist="38100" dir="2700000" algn="tl">
                  <a:srgbClr val="000000">
                    <a:alpha val="43137"/>
                  </a:srgbClr>
                </a:outerShdw>
              </a:effectLst>
              <a:latin typeface="Futura Bk BT" panose="020B0502020204020303" pitchFamily="34" charset="0"/>
            </a:endParaRPr>
          </a:p>
        </p:txBody>
      </p:sp>
      <p:sp>
        <p:nvSpPr>
          <p:cNvPr id="7" name="TextBox 6">
            <a:extLst>
              <a:ext uri="{FF2B5EF4-FFF2-40B4-BE49-F238E27FC236}">
                <a16:creationId xmlns:a16="http://schemas.microsoft.com/office/drawing/2014/main" id="{C16DE7C6-FACE-F622-CFE7-D4181E799946}"/>
              </a:ext>
            </a:extLst>
          </p:cNvPr>
          <p:cNvSpPr txBox="1"/>
          <p:nvPr/>
        </p:nvSpPr>
        <p:spPr>
          <a:xfrm>
            <a:off x="253042" y="2802728"/>
            <a:ext cx="9156055" cy="2339102"/>
          </a:xfrm>
          <a:prstGeom prst="rect">
            <a:avLst/>
          </a:prstGeom>
          <a:noFill/>
          <a:effectLst>
            <a:outerShdw blurRad="50800" dist="50800" dir="5400000" algn="ctr" rotWithShape="0">
              <a:srgbClr val="000000">
                <a:alpha val="65107"/>
              </a:srgbClr>
            </a:outerShdw>
          </a:effectLst>
        </p:spPr>
        <p:txBody>
          <a:bodyPr wrap="square">
            <a:spAutoFit/>
          </a:bodyPr>
          <a:lstStyle/>
          <a:p>
            <a:r>
              <a:rPr lang="en-US" sz="6600" dirty="0">
                <a:latin typeface="Trajan Pro" panose="02020502050506020301" pitchFamily="18" charset="0"/>
              </a:rPr>
              <a:t>COMPASSION</a:t>
            </a:r>
          </a:p>
          <a:p>
            <a:r>
              <a:rPr lang="en-US" sz="4000" dirty="0">
                <a:latin typeface="Trajan Pro" panose="02020502050506020301" pitchFamily="18" charset="0"/>
              </a:rPr>
              <a:t>Written by </a:t>
            </a:r>
          </a:p>
          <a:p>
            <a:r>
              <a:rPr lang="en-US" sz="4000" dirty="0"/>
              <a:t>Karen Holford </a:t>
            </a: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9B99387-59FE-E667-CCFC-B9962C39A4F3}"/>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884A656-E01E-41A7-902D-A1BA938CE296}"/>
              </a:ext>
            </a:extLst>
          </p:cNvPr>
          <p:cNvSpPr>
            <a:spLocks noGrp="1"/>
          </p:cNvSpPr>
          <p:nvPr>
            <p:ph idx="1"/>
          </p:nvPr>
        </p:nvSpPr>
        <p:spPr>
          <a:xfrm>
            <a:off x="230039" y="2863970"/>
            <a:ext cx="9989388" cy="3994030"/>
          </a:xfrm>
        </p:spPr>
        <p:txBody>
          <a:bodyPr>
            <a:normAutofit/>
          </a:bodyPr>
          <a:lstStyle/>
          <a:p>
            <a:r>
              <a:rPr lang="en-US" sz="4800" dirty="0">
                <a:cs typeface="Times New Roman" panose="02020603050405020304" pitchFamily="18" charset="0"/>
              </a:rPr>
              <a:t>You probably felt joyful and peaceful too! That is because God created our brains to feel joyful, peaceful, warm, and grateful whenever we show compassion to others! Amazing, right? </a:t>
            </a:r>
          </a:p>
        </p:txBody>
      </p:sp>
      <p:sp>
        <p:nvSpPr>
          <p:cNvPr id="2" name="Title 1">
            <a:extLst>
              <a:ext uri="{FF2B5EF4-FFF2-40B4-BE49-F238E27FC236}">
                <a16:creationId xmlns:a16="http://schemas.microsoft.com/office/drawing/2014/main" id="{EE3E9797-7037-4F42-8B28-85988BDEED40}"/>
              </a:ext>
            </a:extLst>
          </p:cNvPr>
          <p:cNvSpPr>
            <a:spLocks noGrp="1"/>
          </p:cNvSpPr>
          <p:nvPr>
            <p:ph type="title"/>
          </p:nvPr>
        </p:nvSpPr>
        <p:spPr>
          <a:xfrm>
            <a:off x="265545" y="217344"/>
            <a:ext cx="9959109" cy="1325563"/>
          </a:xfrm>
        </p:spPr>
        <p:txBody>
          <a:bodyPr>
            <a:normAutofit/>
          </a:bodyPr>
          <a:lstStyle/>
          <a:p>
            <a:br>
              <a:rPr lang="en-US" dirty="0"/>
            </a:br>
            <a:endParaRPr lang="pt-BR" sz="4000" dirty="0">
              <a:latin typeface="Futura LT Book" panose="02000504030000020003" pitchFamily="2" charset="0"/>
            </a:endParaRPr>
          </a:p>
        </p:txBody>
      </p:sp>
      <p:sp>
        <p:nvSpPr>
          <p:cNvPr id="3" name="Title 1">
            <a:extLst>
              <a:ext uri="{FF2B5EF4-FFF2-40B4-BE49-F238E27FC236}">
                <a16:creationId xmlns:a16="http://schemas.microsoft.com/office/drawing/2014/main" id="{6516A9E5-AB92-C87E-93DC-068F748D6872}"/>
              </a:ext>
            </a:extLst>
          </p:cNvPr>
          <p:cNvSpPr txBox="1">
            <a:spLocks/>
          </p:cNvSpPr>
          <p:nvPr/>
        </p:nvSpPr>
        <p:spPr>
          <a:xfrm>
            <a:off x="268419" y="220218"/>
            <a:ext cx="9959109" cy="1325563"/>
          </a:xfrm>
          <a:prstGeom prst="rect">
            <a:avLst/>
          </a:prstGeom>
          <a:effectLst>
            <a:outerShdw blurRad="52622" dist="50800" dir="7320000" algn="ctr" rotWithShape="0">
              <a:schemeClr val="accent4">
                <a:lumMod val="20000"/>
                <a:lumOff val="80000"/>
                <a:alpha val="98079"/>
              </a:schemeClr>
            </a:outerShdw>
          </a:effectLst>
          <a:scene3d>
            <a:camera prst="orthographicFront"/>
            <a:lightRig rig="threePt" dir="t"/>
          </a:scene3d>
          <a:sp3d prstMaterial="plastic">
            <a:bevelT w="165100" prst="coolSlant"/>
            <a:bevelB w="165100" prst="coolSlan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Understanding Compassion</a:t>
            </a:r>
            <a:endParaRPr lang="pt-BR" sz="4000" dirty="0">
              <a:latin typeface="+mn-lt"/>
            </a:endParaRPr>
          </a:p>
        </p:txBody>
      </p:sp>
    </p:spTree>
    <p:extLst>
      <p:ext uri="{BB962C8B-B14F-4D97-AF65-F5344CB8AC3E}">
        <p14:creationId xmlns:p14="http://schemas.microsoft.com/office/powerpoint/2010/main" val="219841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956B2B1-8B80-26C0-A279-3B736529A0ED}"/>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4F6BB28-C2B7-C13F-5551-B6D9AAB9EA77}"/>
              </a:ext>
            </a:extLst>
          </p:cNvPr>
          <p:cNvSpPr>
            <a:spLocks noGrp="1"/>
          </p:cNvSpPr>
          <p:nvPr>
            <p:ph idx="1"/>
          </p:nvPr>
        </p:nvSpPr>
        <p:spPr>
          <a:xfrm>
            <a:off x="621101" y="2915728"/>
            <a:ext cx="9816861" cy="3942272"/>
          </a:xfrm>
        </p:spPr>
        <p:txBody>
          <a:bodyPr>
            <a:normAutofit/>
          </a:bodyPr>
          <a:lstStyle/>
          <a:p>
            <a:r>
              <a:rPr lang="en-US" sz="4800" dirty="0">
                <a:cs typeface="Times New Roman" panose="02020603050405020304" pitchFamily="18" charset="0"/>
              </a:rPr>
              <a:t>Because we are made in His image, God created us to find joy in caring for people who are suffering, just as He does.</a:t>
            </a:r>
          </a:p>
        </p:txBody>
      </p:sp>
      <p:sp>
        <p:nvSpPr>
          <p:cNvPr id="2" name="Title 1">
            <a:extLst>
              <a:ext uri="{FF2B5EF4-FFF2-40B4-BE49-F238E27FC236}">
                <a16:creationId xmlns:a16="http://schemas.microsoft.com/office/drawing/2014/main" id="{C66C4938-79ED-0ECA-7B5F-B57901C72D62}"/>
              </a:ext>
            </a:extLst>
          </p:cNvPr>
          <p:cNvSpPr>
            <a:spLocks noGrp="1"/>
          </p:cNvSpPr>
          <p:nvPr>
            <p:ph type="title"/>
          </p:nvPr>
        </p:nvSpPr>
        <p:spPr>
          <a:xfrm>
            <a:off x="265545" y="217344"/>
            <a:ext cx="9959109" cy="1325563"/>
          </a:xfrm>
        </p:spPr>
        <p:txBody>
          <a:bodyPr>
            <a:normAutofit/>
          </a:bodyPr>
          <a:lstStyle/>
          <a:p>
            <a:br>
              <a:rPr lang="en-US" dirty="0"/>
            </a:br>
            <a:endParaRPr lang="pt-BR" sz="4000" dirty="0">
              <a:latin typeface="Futura LT Book" panose="02000504030000020003" pitchFamily="2" charset="0"/>
            </a:endParaRPr>
          </a:p>
        </p:txBody>
      </p:sp>
      <p:sp>
        <p:nvSpPr>
          <p:cNvPr id="3" name="Title 1">
            <a:extLst>
              <a:ext uri="{FF2B5EF4-FFF2-40B4-BE49-F238E27FC236}">
                <a16:creationId xmlns:a16="http://schemas.microsoft.com/office/drawing/2014/main" id="{92F2EA7F-F3F8-FAB4-EF38-6C5D90725756}"/>
              </a:ext>
            </a:extLst>
          </p:cNvPr>
          <p:cNvSpPr txBox="1">
            <a:spLocks/>
          </p:cNvSpPr>
          <p:nvPr/>
        </p:nvSpPr>
        <p:spPr>
          <a:xfrm>
            <a:off x="268419" y="220218"/>
            <a:ext cx="9959109" cy="1325563"/>
          </a:xfrm>
          <a:prstGeom prst="rect">
            <a:avLst/>
          </a:prstGeom>
          <a:effectLst>
            <a:outerShdw blurRad="52622" dist="50800" dir="7320000" algn="ctr" rotWithShape="0">
              <a:schemeClr val="accent4">
                <a:lumMod val="20000"/>
                <a:lumOff val="80000"/>
                <a:alpha val="98079"/>
              </a:schemeClr>
            </a:outerShdw>
          </a:effectLst>
          <a:scene3d>
            <a:camera prst="orthographicFront"/>
            <a:lightRig rig="threePt" dir="t"/>
          </a:scene3d>
          <a:sp3d prstMaterial="plastic">
            <a:bevelT w="165100" prst="coolSlant"/>
            <a:bevelB w="165100" prst="coolSlan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Understanding Compassion</a:t>
            </a:r>
            <a:endParaRPr lang="pt-BR" sz="4000" dirty="0">
              <a:latin typeface="+mn-lt"/>
            </a:endParaRPr>
          </a:p>
        </p:txBody>
      </p:sp>
    </p:spTree>
    <p:extLst>
      <p:ext uri="{BB962C8B-B14F-4D97-AF65-F5344CB8AC3E}">
        <p14:creationId xmlns:p14="http://schemas.microsoft.com/office/powerpoint/2010/main" val="85868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3352800" y="339307"/>
            <a:ext cx="7056408" cy="1598762"/>
          </a:xfrm>
          <a:effectLst>
            <a:outerShdw blurRad="50800" dist="50800" dir="7740000" algn="ctr" rotWithShape="0">
              <a:schemeClr val="accent4">
                <a:lumMod val="20000"/>
                <a:lumOff val="80000"/>
                <a:alpha val="88000"/>
              </a:schemeClr>
            </a:outerShdw>
          </a:effectLst>
        </p:spPr>
        <p:txBody>
          <a:bodyPr>
            <a:normAutofit fontScale="90000"/>
          </a:bodyPr>
          <a:lstStyle/>
          <a:p>
            <a:pPr algn="ctr"/>
            <a:r>
              <a:rPr lang="en-US" dirty="0">
                <a:latin typeface="+mn-lt"/>
              </a:rPr>
              <a:t>Jesus—Our Model of Compassion</a:t>
            </a:r>
            <a:br>
              <a:rPr lang="en-US" dirty="0">
                <a:latin typeface="+mn-lt"/>
              </a:rPr>
            </a:br>
            <a:endParaRPr lang="pt-BR" sz="4000" dirty="0">
              <a:latin typeface="+mn-lt"/>
            </a:endParaRP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4370717" y="1611824"/>
            <a:ext cx="6084498" cy="5028832"/>
          </a:xfrm>
        </p:spPr>
        <p:txBody>
          <a:bodyPr>
            <a:normAutofit/>
          </a:bodyPr>
          <a:lstStyle/>
          <a:p>
            <a:r>
              <a:rPr lang="en-US" sz="3800" dirty="0">
                <a:cs typeface="Times New Roman" panose="02020603050405020304" pitchFamily="18" charset="0"/>
              </a:rPr>
              <a:t>Jesus came to live among us so that we could experience God’s compassionate love. </a:t>
            </a:r>
          </a:p>
          <a:p>
            <a:endParaRPr lang="en-US" sz="3800" dirty="0">
              <a:cs typeface="Times New Roman" panose="02020603050405020304" pitchFamily="18" charset="0"/>
            </a:endParaRPr>
          </a:p>
          <a:p>
            <a:r>
              <a:rPr lang="en-US" sz="3800" dirty="0">
                <a:cs typeface="Times New Roman" panose="02020603050405020304" pitchFamily="18" charset="0"/>
              </a:rPr>
              <a:t>He knew that every person He met was suffering some kind of pain, trauma, guilt, fear, or distress in their lives. </a:t>
            </a:r>
            <a:endParaRPr lang="pt-BR" sz="3800" dirty="0">
              <a:cs typeface="Times New Roman" panose="02020603050405020304" pitchFamily="18" charset="0"/>
            </a:endParaRPr>
          </a:p>
        </p:txBody>
      </p:sp>
    </p:spTree>
    <p:extLst>
      <p:ext uri="{BB962C8B-B14F-4D97-AF65-F5344CB8AC3E}">
        <p14:creationId xmlns:p14="http://schemas.microsoft.com/office/powerpoint/2010/main" val="247009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8D7350C-B34D-D7CA-4CDB-653C99CD346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0C642B9-77C6-F34A-0302-5281AE4275DA}"/>
              </a:ext>
            </a:extLst>
          </p:cNvPr>
          <p:cNvSpPr>
            <a:spLocks noGrp="1"/>
          </p:cNvSpPr>
          <p:nvPr>
            <p:ph idx="1"/>
          </p:nvPr>
        </p:nvSpPr>
        <p:spPr>
          <a:xfrm>
            <a:off x="4583502" y="2070340"/>
            <a:ext cx="5893351" cy="4570316"/>
          </a:xfrm>
        </p:spPr>
        <p:txBody>
          <a:bodyPr>
            <a:normAutofit/>
          </a:bodyPr>
          <a:lstStyle/>
          <a:p>
            <a:r>
              <a:rPr lang="en-US" sz="3600" dirty="0">
                <a:cs typeface="Times New Roman" panose="02020603050405020304" pitchFamily="18" charset="0"/>
              </a:rPr>
              <a:t>He treated them with the deepest compassion so that they could taste God’s gentle, comforting, and forgiving love through Him.</a:t>
            </a:r>
          </a:p>
        </p:txBody>
      </p:sp>
      <p:sp>
        <p:nvSpPr>
          <p:cNvPr id="3" name="Title 1">
            <a:extLst>
              <a:ext uri="{FF2B5EF4-FFF2-40B4-BE49-F238E27FC236}">
                <a16:creationId xmlns:a16="http://schemas.microsoft.com/office/drawing/2014/main" id="{05CA5F8D-F752-72FE-FB60-AF96675D05DC}"/>
              </a:ext>
            </a:extLst>
          </p:cNvPr>
          <p:cNvSpPr txBox="1">
            <a:spLocks/>
          </p:cNvSpPr>
          <p:nvPr/>
        </p:nvSpPr>
        <p:spPr>
          <a:xfrm>
            <a:off x="3352800" y="339307"/>
            <a:ext cx="7056408" cy="1598762"/>
          </a:xfrm>
          <a:prstGeom prst="rect">
            <a:avLst/>
          </a:prstGeom>
          <a:effectLst>
            <a:outerShdw blurRad="50800" dist="50800" dir="7740000" algn="ctr" rotWithShape="0">
              <a:schemeClr val="accent4">
                <a:lumMod val="20000"/>
                <a:lumOff val="80000"/>
                <a:alpha val="88000"/>
              </a:schemeClr>
            </a:outerShdw>
          </a:effectLst>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rPr>
              <a:t>Jesus—Our Model of Compassion</a:t>
            </a:r>
            <a:br>
              <a:rPr lang="en-US">
                <a:latin typeface="+mn-lt"/>
              </a:rPr>
            </a:br>
            <a:endParaRPr lang="pt-BR" sz="4000" dirty="0">
              <a:latin typeface="+mn-lt"/>
            </a:endParaRPr>
          </a:p>
        </p:txBody>
      </p:sp>
    </p:spTree>
    <p:extLst>
      <p:ext uri="{BB962C8B-B14F-4D97-AF65-F5344CB8AC3E}">
        <p14:creationId xmlns:p14="http://schemas.microsoft.com/office/powerpoint/2010/main" val="307056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79A1977-B288-49E3-539B-999D45CD8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9A7EF-29C0-D2C3-1A7D-DE7A9B6F48C4}"/>
              </a:ext>
            </a:extLst>
          </p:cNvPr>
          <p:cNvSpPr>
            <a:spLocks noGrp="1"/>
          </p:cNvSpPr>
          <p:nvPr>
            <p:ph type="title"/>
          </p:nvPr>
        </p:nvSpPr>
        <p:spPr>
          <a:xfrm>
            <a:off x="235672" y="217344"/>
            <a:ext cx="8201318" cy="1224957"/>
          </a:xfrm>
        </p:spPr>
        <p:txBody>
          <a:bodyPr>
            <a:normAutofit/>
          </a:bodyPr>
          <a:lstStyle/>
          <a:p>
            <a:pPr algn="ctr"/>
            <a:r>
              <a:rPr lang="en-US" sz="5400" b="1" dirty="0"/>
              <a:t>Matthew 9:36</a:t>
            </a:r>
            <a:endParaRPr lang="pt-BR" sz="4800" b="1" dirty="0">
              <a:latin typeface="Futura LT Book" panose="02000504030000020003" pitchFamily="2" charset="0"/>
            </a:endParaRPr>
          </a:p>
        </p:txBody>
      </p:sp>
      <p:sp>
        <p:nvSpPr>
          <p:cNvPr id="4" name="Content Placeholder 2">
            <a:extLst>
              <a:ext uri="{FF2B5EF4-FFF2-40B4-BE49-F238E27FC236}">
                <a16:creationId xmlns:a16="http://schemas.microsoft.com/office/drawing/2014/main" id="{22AF33DA-9A0F-7F75-B266-31519B290260}"/>
              </a:ext>
            </a:extLst>
          </p:cNvPr>
          <p:cNvSpPr>
            <a:spLocks noGrp="1"/>
          </p:cNvSpPr>
          <p:nvPr>
            <p:ph idx="1"/>
          </p:nvPr>
        </p:nvSpPr>
        <p:spPr>
          <a:xfrm>
            <a:off x="333556" y="1813302"/>
            <a:ext cx="10098656" cy="4875045"/>
          </a:xfrm>
        </p:spPr>
        <p:txBody>
          <a:bodyPr>
            <a:normAutofit/>
          </a:bodyPr>
          <a:lstStyle/>
          <a:p>
            <a:r>
              <a:rPr lang="en-US" sz="3200" dirty="0">
                <a:cs typeface="Times New Roman" panose="02020603050405020304" pitchFamily="18" charset="0"/>
              </a:rPr>
              <a:t>Matthew tells us that when Jesus “saw the multitudes, He was moved with compassion for them, because they were weary and scattered, like sheep having no shepherd.” </a:t>
            </a:r>
          </a:p>
          <a:p>
            <a:endParaRPr lang="en-US" sz="3200" dirty="0">
              <a:cs typeface="Times New Roman" panose="02020603050405020304" pitchFamily="18" charset="0"/>
            </a:endParaRPr>
          </a:p>
          <a:p>
            <a:r>
              <a:rPr lang="en-US" sz="3200" dirty="0">
                <a:cs typeface="Times New Roman" panose="02020603050405020304" pitchFamily="18" charset="0"/>
              </a:rPr>
              <a:t>Wherever Jesus went, He noticed the suffering around Him and chose to help others by feeding the hungry, forgiving those who felt overwhelmed by guilt, healing the sick, comforting the sad and bereaved, and helping people to feel safe and grateful. </a:t>
            </a:r>
            <a:endParaRPr lang="pt-BR" sz="3200" dirty="0">
              <a:cs typeface="Times New Roman" panose="02020603050405020304" pitchFamily="18" charset="0"/>
            </a:endParaRPr>
          </a:p>
        </p:txBody>
      </p:sp>
    </p:spTree>
    <p:extLst>
      <p:ext uri="{BB962C8B-B14F-4D97-AF65-F5344CB8AC3E}">
        <p14:creationId xmlns:p14="http://schemas.microsoft.com/office/powerpoint/2010/main" val="66386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A481BF2-1A56-D2DF-360C-EB03F53A866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69F3CAF-A22D-BF8F-8309-733A82CCA686}"/>
              </a:ext>
            </a:extLst>
          </p:cNvPr>
          <p:cNvSpPr>
            <a:spLocks noGrp="1"/>
          </p:cNvSpPr>
          <p:nvPr>
            <p:ph idx="1"/>
          </p:nvPr>
        </p:nvSpPr>
        <p:spPr>
          <a:xfrm>
            <a:off x="293298" y="1813302"/>
            <a:ext cx="10183556" cy="5044698"/>
          </a:xfrm>
        </p:spPr>
        <p:txBody>
          <a:bodyPr>
            <a:normAutofit lnSpcReduction="10000"/>
          </a:bodyPr>
          <a:lstStyle/>
          <a:p>
            <a:r>
              <a:rPr lang="en-US" sz="3600" dirty="0">
                <a:cs typeface="Times New Roman" panose="02020603050405020304" pitchFamily="18" charset="0"/>
              </a:rPr>
              <a:t>Whenever we choose to show compassion, we choose to be like Jesus. We choose to bless others with kindness, love, and support, rather than cruelly adding to their pain and distress, which is the opposite of Jesus’ character. </a:t>
            </a:r>
          </a:p>
          <a:p>
            <a:pPr marL="0" indent="0">
              <a:buNone/>
            </a:pPr>
            <a:endParaRPr lang="en-US" sz="3600" dirty="0">
              <a:cs typeface="Times New Roman" panose="02020603050405020304" pitchFamily="18" charset="0"/>
            </a:endParaRPr>
          </a:p>
          <a:p>
            <a:r>
              <a:rPr lang="en-US" sz="3600" dirty="0">
                <a:cs typeface="Times New Roman" panose="02020603050405020304" pitchFamily="18" charset="0"/>
              </a:rPr>
              <a:t>Jesus saw a lonely woman by the side of a well. He warmly accepted her, even though her community had rejected her. He even told her that He was the Messiah. His loving compassion changed her life. </a:t>
            </a:r>
          </a:p>
        </p:txBody>
      </p:sp>
    </p:spTree>
    <p:extLst>
      <p:ext uri="{BB962C8B-B14F-4D97-AF65-F5344CB8AC3E}">
        <p14:creationId xmlns:p14="http://schemas.microsoft.com/office/powerpoint/2010/main" val="3231255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277AF8B-F901-B2C2-7B60-09EAFB56AF8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21A3ED4-01DC-463F-E7C1-6F8220C57D16}"/>
              </a:ext>
            </a:extLst>
          </p:cNvPr>
          <p:cNvSpPr>
            <a:spLocks noGrp="1"/>
          </p:cNvSpPr>
          <p:nvPr>
            <p:ph idx="1"/>
          </p:nvPr>
        </p:nvSpPr>
        <p:spPr>
          <a:xfrm>
            <a:off x="304800" y="1813302"/>
            <a:ext cx="10172054" cy="5044698"/>
          </a:xfrm>
        </p:spPr>
        <p:txBody>
          <a:bodyPr>
            <a:normAutofit/>
          </a:bodyPr>
          <a:lstStyle/>
          <a:p>
            <a:r>
              <a:rPr lang="en-US" sz="3600" dirty="0">
                <a:cs typeface="Times New Roman" panose="02020603050405020304" pitchFamily="18" charset="0"/>
              </a:rPr>
              <a:t>Jesus met a woman who was caught in adultery. She had been abused by a man, and now she was being publicly shamed by the Pharisees, adding emotional and spiritual abuse to the physical and intimate abuse she had experienced. </a:t>
            </a:r>
          </a:p>
          <a:p>
            <a:endParaRPr lang="en-US" sz="3600" dirty="0">
              <a:cs typeface="Times New Roman" panose="02020603050405020304" pitchFamily="18" charset="0"/>
            </a:endParaRPr>
          </a:p>
          <a:p>
            <a:r>
              <a:rPr lang="en-US" sz="3600" dirty="0">
                <a:cs typeface="Times New Roman" panose="02020603050405020304" pitchFamily="18" charset="0"/>
              </a:rPr>
              <a:t>Jesus tactfully and gently dealt with her accusers, and they all slipped away, quietly.</a:t>
            </a:r>
            <a:r>
              <a:rPr lang="en-US" sz="4400" dirty="0">
                <a:cs typeface="Times New Roman" panose="02020603050405020304" pitchFamily="18" charset="0"/>
              </a:rPr>
              <a:t> </a:t>
            </a:r>
          </a:p>
        </p:txBody>
      </p:sp>
    </p:spTree>
    <p:extLst>
      <p:ext uri="{BB962C8B-B14F-4D97-AF65-F5344CB8AC3E}">
        <p14:creationId xmlns:p14="http://schemas.microsoft.com/office/powerpoint/2010/main" val="15376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7929456-1C8C-6CC3-5F2A-0345EEE2E17C}"/>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BA51EF-39EE-BE2F-7E10-34D10C25B281}"/>
              </a:ext>
            </a:extLst>
          </p:cNvPr>
          <p:cNvSpPr>
            <a:spLocks noGrp="1"/>
          </p:cNvSpPr>
          <p:nvPr>
            <p:ph idx="1"/>
          </p:nvPr>
        </p:nvSpPr>
        <p:spPr>
          <a:xfrm>
            <a:off x="293298" y="1813302"/>
            <a:ext cx="10183556" cy="5044698"/>
          </a:xfrm>
        </p:spPr>
        <p:txBody>
          <a:bodyPr>
            <a:normAutofit/>
          </a:bodyPr>
          <a:lstStyle/>
          <a:p>
            <a:r>
              <a:rPr lang="en-US" sz="4000" dirty="0">
                <a:cs typeface="Times New Roman" panose="02020603050405020304" pitchFamily="18" charset="0"/>
              </a:rPr>
              <a:t>Then He looked at her with deep compassion and told her that she was completely free and forgiven. His loving care changed her life. </a:t>
            </a:r>
          </a:p>
          <a:p>
            <a:endParaRPr lang="en-US" sz="4000" dirty="0">
              <a:cs typeface="Times New Roman" panose="02020603050405020304" pitchFamily="18" charset="0"/>
            </a:endParaRPr>
          </a:p>
          <a:p>
            <a:r>
              <a:rPr lang="en-US" sz="4000" dirty="0">
                <a:cs typeface="Times New Roman" panose="02020603050405020304" pitchFamily="18" charset="0"/>
              </a:rPr>
              <a:t>Jesus’ example teaches us to relieve distress, to comfort </a:t>
            </a:r>
            <a:r>
              <a:rPr lang="en-US" sz="4000">
                <a:cs typeface="Times New Roman" panose="02020603050405020304" pitchFamily="18" charset="0"/>
              </a:rPr>
              <a:t>the brokenhearted</a:t>
            </a:r>
            <a:r>
              <a:rPr lang="en-US" sz="4000" dirty="0">
                <a:cs typeface="Times New Roman" panose="02020603050405020304" pitchFamily="18" charset="0"/>
              </a:rPr>
              <a:t>, and to bring hope, peace, love, and joy to the world. </a:t>
            </a:r>
          </a:p>
        </p:txBody>
      </p:sp>
    </p:spTree>
    <p:extLst>
      <p:ext uri="{BB962C8B-B14F-4D97-AF65-F5344CB8AC3E}">
        <p14:creationId xmlns:p14="http://schemas.microsoft.com/office/powerpoint/2010/main" val="4191537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8B7DEA7-8803-FDFE-BF9A-9145F2449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99717-6B97-348D-B4FF-D077831B427C}"/>
              </a:ext>
            </a:extLst>
          </p:cNvPr>
          <p:cNvSpPr>
            <a:spLocks noGrp="1"/>
          </p:cNvSpPr>
          <p:nvPr>
            <p:ph type="title"/>
          </p:nvPr>
        </p:nvSpPr>
        <p:spPr>
          <a:xfrm>
            <a:off x="1873835" y="217344"/>
            <a:ext cx="8488844" cy="1325563"/>
          </a:xfrm>
        </p:spPr>
        <p:txBody>
          <a:bodyPr>
            <a:normAutofit fontScale="90000"/>
          </a:bodyPr>
          <a:lstStyle/>
          <a:p>
            <a:pPr algn="ctr"/>
            <a:br>
              <a:rPr lang="en-US" dirty="0"/>
            </a:br>
            <a:br>
              <a:rPr lang="en-US" dirty="0"/>
            </a:br>
            <a:r>
              <a:rPr lang="en-US" b="1" dirty="0"/>
              <a:t>What the Good Samaritan Can Teach Us About Compassion </a:t>
            </a:r>
            <a:br>
              <a:rPr lang="en-US" dirty="0"/>
            </a:br>
            <a:br>
              <a:rPr lang="en-US" dirty="0"/>
            </a:br>
            <a:endParaRPr lang="pt-BR" sz="4000" dirty="0"/>
          </a:p>
        </p:txBody>
      </p:sp>
      <p:sp>
        <p:nvSpPr>
          <p:cNvPr id="3" name="Content Placeholder 2">
            <a:extLst>
              <a:ext uri="{FF2B5EF4-FFF2-40B4-BE49-F238E27FC236}">
                <a16:creationId xmlns:a16="http://schemas.microsoft.com/office/drawing/2014/main" id="{1F081254-1632-9BF9-EAC9-8FD4170D3442}"/>
              </a:ext>
            </a:extLst>
          </p:cNvPr>
          <p:cNvSpPr>
            <a:spLocks noGrp="1"/>
          </p:cNvSpPr>
          <p:nvPr>
            <p:ph idx="1"/>
          </p:nvPr>
        </p:nvSpPr>
        <p:spPr>
          <a:xfrm>
            <a:off x="265546" y="2001116"/>
            <a:ext cx="9959109" cy="4351338"/>
          </a:xfrm>
        </p:spPr>
        <p:txBody>
          <a:bodyPr>
            <a:normAutofit/>
          </a:bodyPr>
          <a:lstStyle/>
          <a:p>
            <a:r>
              <a:rPr lang="en-US" sz="4400" dirty="0"/>
              <a:t>Jesus also told a parable packed with wisdom for everyone who wants to follow His example of compassion. </a:t>
            </a:r>
          </a:p>
          <a:p>
            <a:endParaRPr lang="en-US" sz="4400" dirty="0"/>
          </a:p>
          <a:p>
            <a:r>
              <a:rPr lang="en-US" sz="4400" dirty="0"/>
              <a:t>It is the story of the good Samaritan in Luke 10:25–37.</a:t>
            </a:r>
          </a:p>
          <a:p>
            <a:pPr marL="0" indent="0">
              <a:buNone/>
            </a:pPr>
            <a:endParaRPr lang="pt-BR" dirty="0"/>
          </a:p>
        </p:txBody>
      </p:sp>
    </p:spTree>
    <p:extLst>
      <p:ext uri="{BB962C8B-B14F-4D97-AF65-F5344CB8AC3E}">
        <p14:creationId xmlns:p14="http://schemas.microsoft.com/office/powerpoint/2010/main" val="46853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7929D6E-14BD-3632-65F2-DD86EEEFF3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01ABB-B14A-5267-AE84-5D360735B19A}"/>
              </a:ext>
            </a:extLst>
          </p:cNvPr>
          <p:cNvSpPr>
            <a:spLocks noGrp="1"/>
          </p:cNvSpPr>
          <p:nvPr>
            <p:ph idx="1"/>
          </p:nvPr>
        </p:nvSpPr>
        <p:spPr>
          <a:xfrm>
            <a:off x="304800" y="1685026"/>
            <a:ext cx="10094563" cy="4951563"/>
          </a:xfrm>
        </p:spPr>
        <p:txBody>
          <a:bodyPr>
            <a:normAutofit fontScale="92500"/>
          </a:bodyPr>
          <a:lstStyle/>
          <a:p>
            <a:r>
              <a:rPr lang="en-US" sz="4000" dirty="0"/>
              <a:t>The Samaritan believed that he had a responsibility to help other people, no matter who they were, and that he was responsible for showing compassion to anyone who was suffering. </a:t>
            </a:r>
          </a:p>
          <a:p>
            <a:endParaRPr lang="en-US" sz="4000" dirty="0"/>
          </a:p>
          <a:p>
            <a:r>
              <a:rPr lang="en-US" sz="4000" dirty="0"/>
              <a:t>The Samaritan did not let prejudice and racial issues hold him back from helping others, just as Jesus helped people of different races, cultures, genders, and ages. </a:t>
            </a:r>
          </a:p>
          <a:p>
            <a:pPr marL="0" indent="0">
              <a:buNone/>
            </a:pPr>
            <a:endParaRPr lang="pt-BR" dirty="0"/>
          </a:p>
        </p:txBody>
      </p:sp>
    </p:spTree>
    <p:extLst>
      <p:ext uri="{BB962C8B-B14F-4D97-AF65-F5344CB8AC3E}">
        <p14:creationId xmlns:p14="http://schemas.microsoft.com/office/powerpoint/2010/main" val="102898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355273" y="217344"/>
            <a:ext cx="7869381" cy="1325563"/>
          </a:xfrm>
        </p:spPr>
        <p:txBody>
          <a:bodyPr>
            <a:normAutofit fontScale="90000"/>
          </a:bodyPr>
          <a:lstStyle/>
          <a:p>
            <a:r>
              <a:rPr lang="en-US" sz="5400" b="1" dirty="0"/>
              <a:t>The Compassionate Quilt</a:t>
            </a:r>
            <a:br>
              <a:rPr lang="en-US" dirty="0"/>
            </a:br>
            <a:endParaRPr lang="pt-BR" sz="4000" dirty="0">
              <a:latin typeface="Futura LT Book" panose="02000504030000020003" pitchFamily="2"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normAutofit fontScale="92500" lnSpcReduction="10000"/>
          </a:bodyPr>
          <a:lstStyle/>
          <a:p>
            <a:pPr marL="0" indent="0">
              <a:buNone/>
            </a:pPr>
            <a:r>
              <a:rPr lang="en-US" sz="4000" dirty="0">
                <a:cs typeface="Times New Roman" panose="02020603050405020304" pitchFamily="18" charset="0"/>
              </a:rPr>
              <a:t>Anna lived in a safe house for women and children who had been abused by their husbands and fathers. She struggled to earn money to provide for her children. </a:t>
            </a:r>
          </a:p>
          <a:p>
            <a:pPr marL="0" indent="0">
              <a:buNone/>
            </a:pPr>
            <a:endParaRPr lang="en-US" sz="4000" dirty="0">
              <a:cs typeface="Times New Roman" panose="02020603050405020304" pitchFamily="18" charset="0"/>
            </a:endParaRPr>
          </a:p>
          <a:p>
            <a:pPr marL="9525" indent="0">
              <a:buNone/>
            </a:pPr>
            <a:r>
              <a:rPr lang="en-US" sz="4000" dirty="0">
                <a:cs typeface="Times New Roman" panose="02020603050405020304" pitchFamily="18" charset="0"/>
              </a:rPr>
              <a:t>She lived in constant fear that her husband would find them and hurt them more than ever before. She also felt abandoned, unloved, and unlovable. </a:t>
            </a:r>
          </a:p>
          <a:p>
            <a:endParaRPr lang="pt-BR" dirty="0"/>
          </a:p>
        </p:txBody>
      </p:sp>
    </p:spTree>
    <p:extLst>
      <p:ext uri="{BB962C8B-B14F-4D97-AF65-F5344CB8AC3E}">
        <p14:creationId xmlns:p14="http://schemas.microsoft.com/office/powerpoint/2010/main" val="40185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627710A-087B-4349-93E6-340C97CA189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A8888-5E8A-F340-3AC2-EAFEEB09CD78}"/>
              </a:ext>
            </a:extLst>
          </p:cNvPr>
          <p:cNvSpPr>
            <a:spLocks noGrp="1"/>
          </p:cNvSpPr>
          <p:nvPr>
            <p:ph idx="1"/>
          </p:nvPr>
        </p:nvSpPr>
        <p:spPr>
          <a:xfrm>
            <a:off x="437072" y="1040921"/>
            <a:ext cx="9962291" cy="5700841"/>
          </a:xfrm>
        </p:spPr>
        <p:txBody>
          <a:bodyPr>
            <a:normAutofit/>
          </a:bodyPr>
          <a:lstStyle/>
          <a:p>
            <a:pPr marL="0" indent="0">
              <a:buNone/>
            </a:pPr>
            <a:endParaRPr lang="en-US" sz="4000" dirty="0"/>
          </a:p>
          <a:p>
            <a:pPr marL="0" indent="0">
              <a:buNone/>
            </a:pPr>
            <a:r>
              <a:rPr lang="en-US" sz="4800" dirty="0"/>
              <a:t>Then the Samaritan looked carefully to see what kind of help the man needed. If the man was able to talk, he would have asked him where he hurt the most and how he could help him in the best possible way. </a:t>
            </a:r>
            <a:endParaRPr lang="pt-BR" sz="4800" dirty="0"/>
          </a:p>
        </p:txBody>
      </p:sp>
    </p:spTree>
    <p:extLst>
      <p:ext uri="{BB962C8B-B14F-4D97-AF65-F5344CB8AC3E}">
        <p14:creationId xmlns:p14="http://schemas.microsoft.com/office/powerpoint/2010/main" val="385600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047FADF-35E9-93C0-EC73-CF0F64238B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AAAC5-6AFE-D125-F742-79B562DABAA3}"/>
              </a:ext>
            </a:extLst>
          </p:cNvPr>
          <p:cNvSpPr>
            <a:spLocks noGrp="1"/>
          </p:cNvSpPr>
          <p:nvPr>
            <p:ph idx="1"/>
          </p:nvPr>
        </p:nvSpPr>
        <p:spPr>
          <a:xfrm>
            <a:off x="293298" y="945397"/>
            <a:ext cx="10106065" cy="5796366"/>
          </a:xfrm>
        </p:spPr>
        <p:txBody>
          <a:bodyPr>
            <a:normAutofit/>
          </a:bodyPr>
          <a:lstStyle/>
          <a:p>
            <a:endParaRPr lang="en-US" sz="4800" dirty="0"/>
          </a:p>
          <a:p>
            <a:r>
              <a:rPr lang="en-US" sz="4800" dirty="0"/>
              <a:t>It is important and respectful to ask people who are suffering what they consider to be their greatest needs and to involve them in the decisions about how to care for them. </a:t>
            </a:r>
          </a:p>
        </p:txBody>
      </p:sp>
    </p:spTree>
    <p:extLst>
      <p:ext uri="{BB962C8B-B14F-4D97-AF65-F5344CB8AC3E}">
        <p14:creationId xmlns:p14="http://schemas.microsoft.com/office/powerpoint/2010/main" val="2668186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E74ECAE-B819-C62F-9B4F-38297E9268DA}"/>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E98AF1-E42A-CF8C-EBDE-56047ADB174F}"/>
              </a:ext>
            </a:extLst>
          </p:cNvPr>
          <p:cNvSpPr>
            <a:spLocks noGrp="1"/>
          </p:cNvSpPr>
          <p:nvPr>
            <p:ph idx="1"/>
          </p:nvPr>
        </p:nvSpPr>
        <p:spPr>
          <a:xfrm>
            <a:off x="316302" y="2835214"/>
            <a:ext cx="10145054" cy="4022785"/>
          </a:xfrm>
        </p:spPr>
        <p:txBody>
          <a:bodyPr>
            <a:normAutofit/>
          </a:bodyPr>
          <a:lstStyle/>
          <a:p>
            <a:r>
              <a:rPr lang="en-US" sz="4000" dirty="0"/>
              <a:t>When he saw the man’s wounds, the Samaritan washed them clean and treated them with oil and wine to prevent infections. He carefully bandaged the wounds and gave the man a drink of water to soothe his dehydration. </a:t>
            </a:r>
          </a:p>
        </p:txBody>
      </p:sp>
    </p:spTree>
    <p:extLst>
      <p:ext uri="{BB962C8B-B14F-4D97-AF65-F5344CB8AC3E}">
        <p14:creationId xmlns:p14="http://schemas.microsoft.com/office/powerpoint/2010/main" val="2966027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A6A1026-1A11-7F17-3225-0574D0296013}"/>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AF2F947-5F61-DEAC-BFC1-36C9C4248C2F}"/>
              </a:ext>
            </a:extLst>
          </p:cNvPr>
          <p:cNvSpPr>
            <a:spLocks noGrp="1"/>
          </p:cNvSpPr>
          <p:nvPr>
            <p:ph idx="1"/>
          </p:nvPr>
        </p:nvSpPr>
        <p:spPr>
          <a:xfrm>
            <a:off x="316302" y="2191108"/>
            <a:ext cx="10145054" cy="4666891"/>
          </a:xfrm>
        </p:spPr>
        <p:txBody>
          <a:bodyPr>
            <a:normAutofit/>
          </a:bodyPr>
          <a:lstStyle/>
          <a:p>
            <a:endParaRPr lang="en-US" sz="4000" dirty="0"/>
          </a:p>
          <a:p>
            <a:r>
              <a:rPr lang="en-US" sz="4000" dirty="0"/>
              <a:t>Then he gently lifted him onto the back of his donkey and walked slowly, probably with great difficulty, until they reached an inn where he could rest and sleep. </a:t>
            </a:r>
          </a:p>
        </p:txBody>
      </p:sp>
    </p:spTree>
    <p:extLst>
      <p:ext uri="{BB962C8B-B14F-4D97-AF65-F5344CB8AC3E}">
        <p14:creationId xmlns:p14="http://schemas.microsoft.com/office/powerpoint/2010/main" val="136340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814A8BF-8305-BD92-A795-446BFC155141}"/>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B37A943-9761-87EC-5C08-F114A7CAAB9B}"/>
              </a:ext>
            </a:extLst>
          </p:cNvPr>
          <p:cNvSpPr>
            <a:spLocks noGrp="1"/>
          </p:cNvSpPr>
          <p:nvPr>
            <p:ph idx="1"/>
          </p:nvPr>
        </p:nvSpPr>
        <p:spPr>
          <a:xfrm>
            <a:off x="299048" y="2921480"/>
            <a:ext cx="10162307" cy="3936520"/>
          </a:xfrm>
        </p:spPr>
        <p:txBody>
          <a:bodyPr>
            <a:normAutofit/>
          </a:bodyPr>
          <a:lstStyle/>
          <a:p>
            <a:r>
              <a:rPr lang="en-US" sz="4400" dirty="0"/>
              <a:t>We may feel we do not have much to offer someone in need, but every small thing we do can make a big difference to a person who is suffering. </a:t>
            </a:r>
          </a:p>
        </p:txBody>
      </p:sp>
    </p:spTree>
    <p:extLst>
      <p:ext uri="{BB962C8B-B14F-4D97-AF65-F5344CB8AC3E}">
        <p14:creationId xmlns:p14="http://schemas.microsoft.com/office/powerpoint/2010/main" val="354284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70158B48-9D06-71B4-7A02-0EDAA3032DD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9311C40-EB03-8BE9-8B80-CA646C37A23C}"/>
              </a:ext>
            </a:extLst>
          </p:cNvPr>
          <p:cNvSpPr>
            <a:spLocks noGrp="1"/>
          </p:cNvSpPr>
          <p:nvPr>
            <p:ph idx="1"/>
          </p:nvPr>
        </p:nvSpPr>
        <p:spPr>
          <a:xfrm>
            <a:off x="299048" y="2927230"/>
            <a:ext cx="10162307" cy="3930770"/>
          </a:xfrm>
        </p:spPr>
        <p:txBody>
          <a:bodyPr>
            <a:normAutofit/>
          </a:bodyPr>
          <a:lstStyle/>
          <a:p>
            <a:r>
              <a:rPr lang="en-US" sz="4400" dirty="0"/>
              <a:t>A kind word, a gentle touch, a drink of water, a slice of bread, or a bandage can all bring hope and comfort to people who have experienced violence and abuse. </a:t>
            </a:r>
          </a:p>
        </p:txBody>
      </p:sp>
    </p:spTree>
    <p:extLst>
      <p:ext uri="{BB962C8B-B14F-4D97-AF65-F5344CB8AC3E}">
        <p14:creationId xmlns:p14="http://schemas.microsoft.com/office/powerpoint/2010/main" val="113501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1C59CBD-F3B8-28F7-31EC-695989507127}"/>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777931D-C431-2007-6E42-4A9B78E0158F}"/>
              </a:ext>
            </a:extLst>
          </p:cNvPr>
          <p:cNvSpPr>
            <a:spLocks noGrp="1"/>
          </p:cNvSpPr>
          <p:nvPr>
            <p:ph idx="1"/>
          </p:nvPr>
        </p:nvSpPr>
        <p:spPr>
          <a:xfrm>
            <a:off x="287546" y="2904226"/>
            <a:ext cx="10173809" cy="3953773"/>
          </a:xfrm>
        </p:spPr>
        <p:txBody>
          <a:bodyPr>
            <a:normAutofit/>
          </a:bodyPr>
          <a:lstStyle/>
          <a:p>
            <a:r>
              <a:rPr lang="en-US" sz="4800" dirty="0"/>
              <a:t>The Samaritan had a long journey ahead of him. He knew it would be very uncomfortable and unsafe for the injured man to ride on the back of a donkey for several days. </a:t>
            </a:r>
            <a:endParaRPr lang="en-US" sz="7200" dirty="0"/>
          </a:p>
        </p:txBody>
      </p:sp>
    </p:spTree>
    <p:extLst>
      <p:ext uri="{BB962C8B-B14F-4D97-AF65-F5344CB8AC3E}">
        <p14:creationId xmlns:p14="http://schemas.microsoft.com/office/powerpoint/2010/main" val="3359501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AF5B2D9-41B4-F990-CA64-44D745332B0B}"/>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31376FB-A562-F208-DE93-87383C7F6BFD}"/>
              </a:ext>
            </a:extLst>
          </p:cNvPr>
          <p:cNvSpPr>
            <a:spLocks noGrp="1"/>
          </p:cNvSpPr>
          <p:nvPr>
            <p:ph idx="1"/>
          </p:nvPr>
        </p:nvSpPr>
        <p:spPr>
          <a:xfrm>
            <a:off x="276044" y="2921480"/>
            <a:ext cx="10185311" cy="3936520"/>
          </a:xfrm>
        </p:spPr>
        <p:txBody>
          <a:bodyPr>
            <a:normAutofit/>
          </a:bodyPr>
          <a:lstStyle/>
          <a:p>
            <a:r>
              <a:rPr lang="en-US" sz="4800" dirty="0"/>
              <a:t>So, he left him in the care of the innkeeper and promised to pay for the injured man’s expenses when he returned. </a:t>
            </a:r>
            <a:endParaRPr lang="en-US" sz="7200" dirty="0"/>
          </a:p>
        </p:txBody>
      </p:sp>
    </p:spTree>
    <p:extLst>
      <p:ext uri="{BB962C8B-B14F-4D97-AF65-F5344CB8AC3E}">
        <p14:creationId xmlns:p14="http://schemas.microsoft.com/office/powerpoint/2010/main" val="2303724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129B9BF-B4DF-99ED-9D67-A2728FB4E17C}"/>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CE9E289-5868-86D3-6734-39ED486C3FBA}"/>
              </a:ext>
            </a:extLst>
          </p:cNvPr>
          <p:cNvSpPr>
            <a:spLocks noGrp="1"/>
          </p:cNvSpPr>
          <p:nvPr>
            <p:ph idx="1"/>
          </p:nvPr>
        </p:nvSpPr>
        <p:spPr>
          <a:xfrm>
            <a:off x="276044" y="2978989"/>
            <a:ext cx="10185311" cy="3879010"/>
          </a:xfrm>
        </p:spPr>
        <p:txBody>
          <a:bodyPr>
            <a:normAutofit/>
          </a:bodyPr>
          <a:lstStyle/>
          <a:p>
            <a:r>
              <a:rPr lang="en-US" sz="4800" dirty="0"/>
              <a:t>Sometimes we need to help people access the best care for their needs when they have been hurt and abused.</a:t>
            </a:r>
          </a:p>
        </p:txBody>
      </p:sp>
    </p:spTree>
    <p:extLst>
      <p:ext uri="{BB962C8B-B14F-4D97-AF65-F5344CB8AC3E}">
        <p14:creationId xmlns:p14="http://schemas.microsoft.com/office/powerpoint/2010/main" val="1055410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9A2FA3D-CCC1-F361-453C-68C0380B187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D2B6209-37DE-7965-844B-E4D4DB6228CF}"/>
              </a:ext>
            </a:extLst>
          </p:cNvPr>
          <p:cNvSpPr>
            <a:spLocks noGrp="1"/>
          </p:cNvSpPr>
          <p:nvPr>
            <p:ph idx="1"/>
          </p:nvPr>
        </p:nvSpPr>
        <p:spPr>
          <a:xfrm>
            <a:off x="350808" y="2202612"/>
            <a:ext cx="10110548" cy="4655388"/>
          </a:xfrm>
        </p:spPr>
        <p:txBody>
          <a:bodyPr>
            <a:normAutofit/>
          </a:bodyPr>
          <a:lstStyle/>
          <a:p>
            <a:pPr marL="0" indent="0">
              <a:buNone/>
            </a:pPr>
            <a:endParaRPr lang="en-US" sz="4800" dirty="0"/>
          </a:p>
          <a:p>
            <a:pPr marL="0" indent="0">
              <a:buNone/>
            </a:pPr>
            <a:r>
              <a:rPr lang="en-US" sz="4800" dirty="0"/>
              <a:t>We may not have the skills, time, and resources to provide everything they need, but we can find other people who are better able to help them when we have done as much as we can.</a:t>
            </a:r>
          </a:p>
        </p:txBody>
      </p:sp>
    </p:spTree>
    <p:extLst>
      <p:ext uri="{BB962C8B-B14F-4D97-AF65-F5344CB8AC3E}">
        <p14:creationId xmlns:p14="http://schemas.microsoft.com/office/powerpoint/2010/main" val="135831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8102C5B-A9B3-72C2-49E0-E89F465E2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5D8F2-A1DA-EAAA-5B04-602E96EB4091}"/>
              </a:ext>
            </a:extLst>
          </p:cNvPr>
          <p:cNvSpPr>
            <a:spLocks noGrp="1"/>
          </p:cNvSpPr>
          <p:nvPr>
            <p:ph type="title"/>
          </p:nvPr>
        </p:nvSpPr>
        <p:spPr>
          <a:xfrm>
            <a:off x="2355273" y="217344"/>
            <a:ext cx="7869381" cy="1325563"/>
          </a:xfrm>
        </p:spPr>
        <p:txBody>
          <a:bodyPr>
            <a:normAutofit fontScale="90000"/>
          </a:bodyPr>
          <a:lstStyle/>
          <a:p>
            <a:r>
              <a:rPr lang="en-US" sz="5400" b="1" dirty="0"/>
              <a:t>The Compassionate Quilt</a:t>
            </a:r>
            <a:br>
              <a:rPr lang="en-US" dirty="0"/>
            </a:br>
            <a:endParaRPr lang="pt-BR" sz="4000" dirty="0">
              <a:latin typeface="Futura LT Book" panose="02000504030000020003" pitchFamily="2" charset="0"/>
            </a:endParaRPr>
          </a:p>
        </p:txBody>
      </p:sp>
      <p:sp>
        <p:nvSpPr>
          <p:cNvPr id="3" name="Content Placeholder 2">
            <a:extLst>
              <a:ext uri="{FF2B5EF4-FFF2-40B4-BE49-F238E27FC236}">
                <a16:creationId xmlns:a16="http://schemas.microsoft.com/office/drawing/2014/main" id="{E494AA93-A731-59E6-1123-BD0927C52412}"/>
              </a:ext>
            </a:extLst>
          </p:cNvPr>
          <p:cNvSpPr>
            <a:spLocks noGrp="1"/>
          </p:cNvSpPr>
          <p:nvPr>
            <p:ph idx="1"/>
          </p:nvPr>
        </p:nvSpPr>
        <p:spPr>
          <a:xfrm>
            <a:off x="265546" y="2001116"/>
            <a:ext cx="10211308" cy="4639540"/>
          </a:xfrm>
        </p:spPr>
        <p:txBody>
          <a:bodyPr>
            <a:normAutofit/>
          </a:bodyPr>
          <a:lstStyle/>
          <a:p>
            <a:pPr marL="0" indent="0">
              <a:buNone/>
            </a:pPr>
            <a:r>
              <a:rPr lang="en-US" sz="4000" dirty="0">
                <a:cs typeface="Times New Roman" panose="02020603050405020304" pitchFamily="18" charset="0"/>
              </a:rPr>
              <a:t>One day, the women from a local Adventist church gave Anna a gift box. It contained a beautiful quilt, an encouraging message of God’s love, and fragrant toiletries. </a:t>
            </a:r>
          </a:p>
          <a:p>
            <a:pPr marL="0" indent="0">
              <a:buNone/>
            </a:pPr>
            <a:r>
              <a:rPr lang="en-US" sz="4000" dirty="0">
                <a:cs typeface="Times New Roman" panose="02020603050405020304" pitchFamily="18" charset="0"/>
              </a:rPr>
              <a:t>The Adventist women’s group used colorful fabrics donated by curtain/drape stores and </a:t>
            </a:r>
            <a:r>
              <a:rPr lang="en-US" sz="4000" dirty="0"/>
              <a:t>cut them into large squares. </a:t>
            </a:r>
            <a:endParaRPr lang="pt-BR" sz="4000" dirty="0">
              <a:cs typeface="Times New Roman" panose="02020603050405020304" pitchFamily="18" charset="0"/>
            </a:endParaRPr>
          </a:p>
        </p:txBody>
      </p:sp>
    </p:spTree>
    <p:extLst>
      <p:ext uri="{BB962C8B-B14F-4D97-AF65-F5344CB8AC3E}">
        <p14:creationId xmlns:p14="http://schemas.microsoft.com/office/powerpoint/2010/main" val="3632877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B7802BC-5E30-714A-1695-73D7830A5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F9DE4-141B-41B8-38B7-E46D132BBB99}"/>
              </a:ext>
            </a:extLst>
          </p:cNvPr>
          <p:cNvSpPr>
            <a:spLocks noGrp="1"/>
          </p:cNvSpPr>
          <p:nvPr>
            <p:ph type="title"/>
          </p:nvPr>
        </p:nvSpPr>
        <p:spPr>
          <a:xfrm>
            <a:off x="609600" y="315110"/>
            <a:ext cx="8241101" cy="1224957"/>
          </a:xfrm>
        </p:spPr>
        <p:txBody>
          <a:bodyPr>
            <a:normAutofit fontScale="90000"/>
          </a:bodyPr>
          <a:lstStyle/>
          <a:p>
            <a:r>
              <a:rPr lang="en-US" sz="5400" b="1" dirty="0"/>
              <a:t>We Can Be Good Samaritans Too </a:t>
            </a:r>
          </a:p>
        </p:txBody>
      </p:sp>
      <p:sp>
        <p:nvSpPr>
          <p:cNvPr id="4" name="Content Placeholder 2">
            <a:extLst>
              <a:ext uri="{FF2B5EF4-FFF2-40B4-BE49-F238E27FC236}">
                <a16:creationId xmlns:a16="http://schemas.microsoft.com/office/drawing/2014/main" id="{836533A8-DF18-46F2-B5E6-D17FC32CFE01}"/>
              </a:ext>
            </a:extLst>
          </p:cNvPr>
          <p:cNvSpPr>
            <a:spLocks noGrp="1"/>
          </p:cNvSpPr>
          <p:nvPr>
            <p:ph idx="1"/>
          </p:nvPr>
        </p:nvSpPr>
        <p:spPr>
          <a:xfrm>
            <a:off x="322053" y="1719532"/>
            <a:ext cx="10154800" cy="5138468"/>
          </a:xfrm>
        </p:spPr>
        <p:txBody>
          <a:bodyPr>
            <a:normAutofit/>
          </a:bodyPr>
          <a:lstStyle/>
          <a:p>
            <a:r>
              <a:rPr lang="en-US" sz="4000" dirty="0"/>
              <a:t>When someone is suffering, they need help quickly. </a:t>
            </a:r>
          </a:p>
          <a:p>
            <a:r>
              <a:rPr lang="en-US" sz="4000" dirty="0"/>
              <a:t>The sooner someone shows them compassion, the less trauma, fear, anxiety, and sadness they will experience. </a:t>
            </a:r>
          </a:p>
          <a:p>
            <a:r>
              <a:rPr lang="en-US" sz="4000" dirty="0"/>
              <a:t>When we help others in difficulty, we can also follow Jesus’ example and be as generous as possible. </a:t>
            </a:r>
          </a:p>
          <a:p>
            <a:pPr marL="0" indent="0">
              <a:buNone/>
            </a:pPr>
            <a:endParaRPr lang="en-US" sz="4000" dirty="0">
              <a:cs typeface="Times New Roman" panose="02020603050405020304" pitchFamily="18" charset="0"/>
            </a:endParaRPr>
          </a:p>
        </p:txBody>
      </p:sp>
    </p:spTree>
    <p:extLst>
      <p:ext uri="{BB962C8B-B14F-4D97-AF65-F5344CB8AC3E}">
        <p14:creationId xmlns:p14="http://schemas.microsoft.com/office/powerpoint/2010/main" val="3379923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6C75FB0-A495-BD77-1BC3-91AC14C58DBB}"/>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234293D-1CDF-A9E8-6EF0-AF63A981A4C6}"/>
              </a:ext>
            </a:extLst>
          </p:cNvPr>
          <p:cNvSpPr>
            <a:spLocks noGrp="1"/>
          </p:cNvSpPr>
          <p:nvPr>
            <p:ph idx="1"/>
          </p:nvPr>
        </p:nvSpPr>
        <p:spPr>
          <a:xfrm>
            <a:off x="304800" y="1719532"/>
            <a:ext cx="10138913" cy="5138468"/>
          </a:xfrm>
        </p:spPr>
        <p:txBody>
          <a:bodyPr>
            <a:normAutofit/>
          </a:bodyPr>
          <a:lstStyle/>
          <a:p>
            <a:pPr marL="0" indent="0">
              <a:buNone/>
            </a:pPr>
            <a:r>
              <a:rPr lang="en-US" sz="3600" dirty="0"/>
              <a:t>Anna needed different things at different times when she left her alcoholic and abusive husband. </a:t>
            </a:r>
          </a:p>
          <a:p>
            <a:pPr marL="0" indent="0">
              <a:buNone/>
            </a:pPr>
            <a:r>
              <a:rPr lang="en-US" sz="3600" dirty="0"/>
              <a:t>First, she needed to find a ride to the safe house in her town.</a:t>
            </a:r>
            <a:r>
              <a:rPr lang="en-US" sz="4000" dirty="0"/>
              <a:t> </a:t>
            </a:r>
            <a:endParaRPr lang="en-US" sz="4000" dirty="0">
              <a:cs typeface="Times New Roman" panose="02020603050405020304" pitchFamily="18" charset="0"/>
            </a:endParaRPr>
          </a:p>
          <a:p>
            <a:pPr marL="0" indent="0">
              <a:lnSpc>
                <a:spcPct val="110000"/>
              </a:lnSpc>
              <a:buNone/>
            </a:pPr>
            <a:r>
              <a:rPr lang="en-US" sz="3600" dirty="0"/>
              <a:t>Once she had found shelter, she needed food for herself and her children—then clothes and toys for the growing children and personal supplies for herself, such as shampoo, soap, and toothpaste. </a:t>
            </a:r>
            <a:endParaRPr lang="pt-BR" sz="4800" dirty="0">
              <a:cs typeface="Times New Roman" panose="02020603050405020304" pitchFamily="18" charset="0"/>
            </a:endParaRPr>
          </a:p>
        </p:txBody>
      </p:sp>
      <p:sp>
        <p:nvSpPr>
          <p:cNvPr id="2" name="TextBox 1">
            <a:extLst>
              <a:ext uri="{FF2B5EF4-FFF2-40B4-BE49-F238E27FC236}">
                <a16:creationId xmlns:a16="http://schemas.microsoft.com/office/drawing/2014/main" id="{B2901325-B0EA-4605-2635-7AAF8A22920A}"/>
              </a:ext>
            </a:extLst>
          </p:cNvPr>
          <p:cNvSpPr txBox="1"/>
          <p:nvPr/>
        </p:nvSpPr>
        <p:spPr>
          <a:xfrm>
            <a:off x="460075" y="575094"/>
            <a:ext cx="9391291" cy="707886"/>
          </a:xfrm>
          <a:prstGeom prst="rect">
            <a:avLst/>
          </a:prstGeom>
          <a:noFill/>
        </p:spPr>
        <p:txBody>
          <a:bodyPr wrap="square" rtlCol="0">
            <a:spAutoFit/>
          </a:bodyPr>
          <a:lstStyle/>
          <a:p>
            <a:pPr algn="ctr"/>
            <a:r>
              <a:rPr lang="en-US" sz="4000" b="1" dirty="0">
                <a:latin typeface="+mj-lt"/>
              </a:rPr>
              <a:t>We also need to adapt our help over time.</a:t>
            </a:r>
          </a:p>
        </p:txBody>
      </p:sp>
    </p:spTree>
    <p:extLst>
      <p:ext uri="{BB962C8B-B14F-4D97-AF65-F5344CB8AC3E}">
        <p14:creationId xmlns:p14="http://schemas.microsoft.com/office/powerpoint/2010/main" val="1483923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3715462-16DF-8BE3-95F2-E61B22C6E2E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D5A6D1-B056-0C2A-8168-49063FD8F614}"/>
              </a:ext>
            </a:extLst>
          </p:cNvPr>
          <p:cNvSpPr>
            <a:spLocks noGrp="1"/>
          </p:cNvSpPr>
          <p:nvPr>
            <p:ph idx="1"/>
          </p:nvPr>
        </p:nvSpPr>
        <p:spPr>
          <a:xfrm>
            <a:off x="310550" y="1794294"/>
            <a:ext cx="10092907" cy="5063706"/>
          </a:xfrm>
        </p:spPr>
        <p:txBody>
          <a:bodyPr>
            <a:normAutofit fontScale="92500" lnSpcReduction="20000"/>
          </a:bodyPr>
          <a:lstStyle/>
          <a:p>
            <a:pPr marL="0" indent="0">
              <a:buNone/>
            </a:pPr>
            <a:r>
              <a:rPr lang="en-US" sz="4400" dirty="0"/>
              <a:t>The local Adventist church collected food and toiletries every week to take to the shelter. They bought toys for the children’s birthdays and gave Anna vouchers to buy clothes for herself and to visit a hairdresser.</a:t>
            </a:r>
          </a:p>
          <a:p>
            <a:endParaRPr lang="en-US" sz="4400" dirty="0"/>
          </a:p>
          <a:p>
            <a:pPr marL="0" indent="0">
              <a:buNone/>
            </a:pPr>
            <a:r>
              <a:rPr lang="en-US" sz="4400" dirty="0"/>
              <a:t>Once she was ready to move into her own apartment, the church community helped her to find furniture and gave her the beautiful quilt for her bed to remind her of God’s love.</a:t>
            </a:r>
          </a:p>
        </p:txBody>
      </p:sp>
      <p:sp>
        <p:nvSpPr>
          <p:cNvPr id="2" name="TextBox 1">
            <a:extLst>
              <a:ext uri="{FF2B5EF4-FFF2-40B4-BE49-F238E27FC236}">
                <a16:creationId xmlns:a16="http://schemas.microsoft.com/office/drawing/2014/main" id="{E64BE9CB-05B1-6D9A-5A64-2D464217512B}"/>
              </a:ext>
            </a:extLst>
          </p:cNvPr>
          <p:cNvSpPr txBox="1"/>
          <p:nvPr/>
        </p:nvSpPr>
        <p:spPr>
          <a:xfrm>
            <a:off x="460075" y="575094"/>
            <a:ext cx="9391291" cy="707886"/>
          </a:xfrm>
          <a:prstGeom prst="rect">
            <a:avLst/>
          </a:prstGeom>
          <a:noFill/>
        </p:spPr>
        <p:txBody>
          <a:bodyPr wrap="square" rtlCol="0">
            <a:spAutoFit/>
          </a:bodyPr>
          <a:lstStyle/>
          <a:p>
            <a:pPr algn="ctr"/>
            <a:r>
              <a:rPr lang="en-US" sz="4000" b="1" dirty="0">
                <a:latin typeface="+mj-lt"/>
              </a:rPr>
              <a:t>We also need to adapt our help over time.</a:t>
            </a:r>
          </a:p>
        </p:txBody>
      </p:sp>
    </p:spTree>
    <p:extLst>
      <p:ext uri="{BB962C8B-B14F-4D97-AF65-F5344CB8AC3E}">
        <p14:creationId xmlns:p14="http://schemas.microsoft.com/office/powerpoint/2010/main" val="661864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3A98A90-EEE1-4E91-B777-84083D8DA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B2246-F58F-5061-3B36-293C800CC51B}"/>
              </a:ext>
            </a:extLst>
          </p:cNvPr>
          <p:cNvSpPr>
            <a:spLocks noGrp="1"/>
          </p:cNvSpPr>
          <p:nvPr>
            <p:ph type="title"/>
          </p:nvPr>
        </p:nvSpPr>
        <p:spPr>
          <a:xfrm>
            <a:off x="3278038" y="217344"/>
            <a:ext cx="7165675" cy="1224957"/>
          </a:xfrm>
        </p:spPr>
        <p:txBody>
          <a:bodyPr>
            <a:normAutofit fontScale="90000"/>
          </a:bodyPr>
          <a:lstStyle/>
          <a:p>
            <a:pPr algn="ctr"/>
            <a:br>
              <a:rPr lang="en-US" dirty="0"/>
            </a:br>
            <a:br>
              <a:rPr lang="en-US" dirty="0"/>
            </a:br>
            <a:r>
              <a:rPr lang="en-US" dirty="0">
                <a:latin typeface="Algerian" pitchFamily="82" charset="77"/>
              </a:rPr>
              <a:t>Compassion Expresses True Religion</a:t>
            </a:r>
            <a:br>
              <a:rPr lang="en-US" dirty="0"/>
            </a:b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id="{D57F002E-820F-92AA-0B74-4EE1E8BC4FDF}"/>
              </a:ext>
            </a:extLst>
          </p:cNvPr>
          <p:cNvSpPr>
            <a:spLocks noGrp="1"/>
          </p:cNvSpPr>
          <p:nvPr>
            <p:ph idx="1"/>
          </p:nvPr>
        </p:nvSpPr>
        <p:spPr>
          <a:xfrm>
            <a:off x="4451230" y="1442301"/>
            <a:ext cx="6025624" cy="5198355"/>
          </a:xfrm>
        </p:spPr>
        <p:txBody>
          <a:bodyPr>
            <a:normAutofit/>
          </a:bodyPr>
          <a:lstStyle/>
          <a:p>
            <a:r>
              <a:rPr lang="en-US" sz="4000" dirty="0"/>
              <a:t>When we choose to be compassionate, like Jesus and the good Samaritan, we start by believing it is our mission and responsibility to help those who are suffering, whoever they are. </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395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8B672F9-6014-982E-19A2-74D93416AE9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78E1EC2-8780-4390-F348-243EFE280D4B}"/>
              </a:ext>
            </a:extLst>
          </p:cNvPr>
          <p:cNvSpPr>
            <a:spLocks noGrp="1"/>
          </p:cNvSpPr>
          <p:nvPr>
            <p:ph idx="1"/>
          </p:nvPr>
        </p:nvSpPr>
        <p:spPr>
          <a:xfrm>
            <a:off x="4426085" y="1029419"/>
            <a:ext cx="6050768" cy="5611238"/>
          </a:xfrm>
        </p:spPr>
        <p:txBody>
          <a:bodyPr>
            <a:normAutofit/>
          </a:bodyPr>
          <a:lstStyle/>
          <a:p>
            <a:r>
              <a:rPr lang="en-US" sz="4300" dirty="0"/>
              <a:t>Then we need to ask God to show us where they are and to keep our eyes open to notice those who need help. When we find them, we must listen carefully to their story and understand how much they hurt. </a:t>
            </a:r>
          </a:p>
          <a:p>
            <a:endParaRPr lang="en-US" sz="6600" dirty="0"/>
          </a:p>
          <a:p>
            <a:pPr marL="0" indent="0">
              <a:buNone/>
            </a:pP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609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AF72EE3-5418-F0F5-39C1-1BF2433D84B3}"/>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DB28AC6-BAEA-998B-DD37-F7C0A3B18136}"/>
              </a:ext>
            </a:extLst>
          </p:cNvPr>
          <p:cNvSpPr>
            <a:spLocks noGrp="1"/>
          </p:cNvSpPr>
          <p:nvPr>
            <p:ph idx="1"/>
          </p:nvPr>
        </p:nvSpPr>
        <p:spPr>
          <a:xfrm>
            <a:off x="4552544" y="612843"/>
            <a:ext cx="5924309" cy="6027815"/>
          </a:xfrm>
        </p:spPr>
        <p:txBody>
          <a:bodyPr>
            <a:normAutofit/>
          </a:bodyPr>
          <a:lstStyle/>
          <a:p>
            <a:r>
              <a:rPr lang="en-US" sz="4300" dirty="0"/>
              <a:t>We can ask them what they would like for us to do to relieve some of their distress and suffering. Whatever we do to help someone, however small the action, God uses the experience to bless us as we bless others. </a:t>
            </a:r>
          </a:p>
          <a:p>
            <a:pPr marL="0" indent="0">
              <a:buNone/>
            </a:pPr>
            <a:endParaRPr lang="en-US" sz="6600" dirty="0"/>
          </a:p>
          <a:p>
            <a:pPr marL="0" indent="0">
              <a:buNone/>
            </a:pP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43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D317B3E-5D7D-FB85-2BE2-DEE55AF0B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F77EE-4BA3-0979-1057-A16CF3383C09}"/>
              </a:ext>
            </a:extLst>
          </p:cNvPr>
          <p:cNvSpPr>
            <a:spLocks noGrp="1"/>
          </p:cNvSpPr>
          <p:nvPr>
            <p:ph type="title"/>
          </p:nvPr>
        </p:nvSpPr>
        <p:spPr>
          <a:xfrm>
            <a:off x="1288211" y="217344"/>
            <a:ext cx="9188642" cy="1224957"/>
          </a:xfrm>
        </p:spPr>
        <p:txBody>
          <a:bodyPr>
            <a:normAutofit fontScale="90000"/>
          </a:bodyPr>
          <a:lstStyle/>
          <a:p>
            <a:pPr algn="ctr"/>
            <a:br>
              <a:rPr lang="en-US" dirty="0"/>
            </a:br>
            <a:br>
              <a:rPr lang="en-US" sz="4900" b="1" dirty="0"/>
            </a:br>
            <a:r>
              <a:rPr lang="en-US" sz="4900" b="1" dirty="0"/>
              <a:t>Ellen White wrote:</a:t>
            </a:r>
            <a:br>
              <a:rPr lang="en-US" dirty="0"/>
            </a:b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id="{69975563-22A1-3CF3-AE30-0AA492AFE35F}"/>
              </a:ext>
            </a:extLst>
          </p:cNvPr>
          <p:cNvSpPr>
            <a:spLocks noGrp="1"/>
          </p:cNvSpPr>
          <p:nvPr>
            <p:ph idx="1"/>
          </p:nvPr>
        </p:nvSpPr>
        <p:spPr>
          <a:xfrm>
            <a:off x="4659549" y="1442301"/>
            <a:ext cx="5817304" cy="5198355"/>
          </a:xfrm>
        </p:spPr>
        <p:txBody>
          <a:bodyPr>
            <a:normAutofit fontScale="92500"/>
          </a:bodyPr>
          <a:lstStyle/>
          <a:p>
            <a:pPr marL="0" indent="0">
              <a:buNone/>
            </a:pPr>
            <a:r>
              <a:rPr lang="en-US" sz="3600" dirty="0"/>
              <a:t>“In the story of the Good Samaritan, Christ illustrates the nature of true religion. He shows that it consists not in systems, creeds, or rites, but in the performance of loving deeds, in </a:t>
            </a:r>
            <a:r>
              <a:rPr lang="en-US" sz="3600" i="1" dirty="0"/>
              <a:t>bringing the greatest good to others</a:t>
            </a:r>
            <a:r>
              <a:rPr lang="en-US" sz="3600" dirty="0"/>
              <a:t>, in genuine goodness.”</a:t>
            </a:r>
          </a:p>
          <a:p>
            <a:pPr marL="0" indent="0">
              <a:buNone/>
            </a:pPr>
            <a:endParaRPr lang="en-US" sz="3600" dirty="0"/>
          </a:p>
          <a:p>
            <a:pPr marL="0" indent="0">
              <a:buNone/>
            </a:pPr>
            <a:r>
              <a:rPr lang="en-US" dirty="0"/>
              <a:t>Ellen G. White, </a:t>
            </a:r>
            <a:r>
              <a:rPr lang="en-GB" i="1" dirty="0"/>
              <a:t>The Desire of Ages</a:t>
            </a:r>
            <a:r>
              <a:rPr lang="en-GB" dirty="0"/>
              <a:t> (Oakland, CA: Pacific Press®, 1898), 497.</a:t>
            </a:r>
            <a:endParaRPr lang="en-US" dirty="0"/>
          </a:p>
          <a:p>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037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A36958C-E06B-31C1-5667-A05EF0994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C6D90-675D-4DEE-3F4A-9E3032E9707F}"/>
              </a:ext>
            </a:extLst>
          </p:cNvPr>
          <p:cNvSpPr>
            <a:spLocks noGrp="1"/>
          </p:cNvSpPr>
          <p:nvPr>
            <p:ph type="title"/>
          </p:nvPr>
        </p:nvSpPr>
        <p:spPr>
          <a:xfrm>
            <a:off x="1230702" y="217344"/>
            <a:ext cx="9246151" cy="1224957"/>
          </a:xfrm>
        </p:spPr>
        <p:txBody>
          <a:bodyPr>
            <a:normAutofit fontScale="90000"/>
          </a:bodyPr>
          <a:lstStyle/>
          <a:p>
            <a:pPr algn="ctr"/>
            <a:br>
              <a:rPr lang="en-US" dirty="0"/>
            </a:br>
            <a:br>
              <a:rPr lang="en-US" sz="4900" b="1" dirty="0"/>
            </a:br>
            <a:r>
              <a:rPr lang="en-US" sz="6000" b="1" dirty="0"/>
              <a:t>She continues</a:t>
            </a:r>
            <a:r>
              <a:rPr lang="en-US" sz="4900" b="1" dirty="0"/>
              <a:t>:</a:t>
            </a:r>
            <a:br>
              <a:rPr lang="en-US" dirty="0"/>
            </a:b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id="{C57CE9F6-EA2A-CABF-4A43-C3281E537905}"/>
              </a:ext>
            </a:extLst>
          </p:cNvPr>
          <p:cNvSpPr>
            <a:spLocks noGrp="1"/>
          </p:cNvSpPr>
          <p:nvPr>
            <p:ph idx="1"/>
          </p:nvPr>
        </p:nvSpPr>
        <p:spPr>
          <a:xfrm>
            <a:off x="4688732" y="1442301"/>
            <a:ext cx="5788120" cy="5198355"/>
          </a:xfrm>
        </p:spPr>
        <p:txBody>
          <a:bodyPr>
            <a:normAutofit fontScale="92500" lnSpcReduction="20000"/>
          </a:bodyPr>
          <a:lstStyle/>
          <a:p>
            <a:pPr marL="0" indent="0">
              <a:buNone/>
            </a:pPr>
            <a:r>
              <a:rPr lang="en-US" sz="3700" dirty="0"/>
              <a:t>“Many, many, have fainted and become discouraged in the great struggle of life, when one word of kindly cheer would have strengthened them to overcome. </a:t>
            </a:r>
          </a:p>
          <a:p>
            <a:pPr marL="0" indent="0">
              <a:buNone/>
            </a:pPr>
            <a:r>
              <a:rPr lang="en-US" sz="3700" dirty="0"/>
              <a:t>Never should we pass by one suffering soul without seeking to impart to him of the comfort wherewith we are comforted of God.”</a:t>
            </a:r>
            <a:r>
              <a:rPr lang="en-US" sz="3900" dirty="0"/>
              <a:t> </a:t>
            </a:r>
            <a:r>
              <a:rPr lang="en-US" sz="3900" b="1" dirty="0"/>
              <a:t> </a:t>
            </a:r>
          </a:p>
          <a:p>
            <a:pPr marL="0" indent="0">
              <a:buNone/>
            </a:pPr>
            <a:r>
              <a:rPr lang="en-US" dirty="0"/>
              <a:t>Ellen G. White, </a:t>
            </a:r>
            <a:r>
              <a:rPr lang="en-GB" i="1" dirty="0"/>
              <a:t>The Desire of Ages</a:t>
            </a:r>
            <a:r>
              <a:rPr lang="en-GB" dirty="0"/>
              <a:t> (Oakland, CA: Pacific Press®, 1898), 504.</a:t>
            </a:r>
            <a:endParaRPr lang="en-US" dirty="0"/>
          </a:p>
          <a:p>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048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DF986AC-0E44-63FE-6818-A6BFEB26E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F23D9-2302-6C85-71AE-34EE61990226}"/>
              </a:ext>
            </a:extLst>
          </p:cNvPr>
          <p:cNvSpPr>
            <a:spLocks noGrp="1"/>
          </p:cNvSpPr>
          <p:nvPr>
            <p:ph type="title"/>
          </p:nvPr>
        </p:nvSpPr>
        <p:spPr>
          <a:xfrm>
            <a:off x="235671" y="217344"/>
            <a:ext cx="9373277" cy="1224957"/>
          </a:xfrm>
        </p:spPr>
        <p:txBody>
          <a:bodyPr>
            <a:normAutofit/>
          </a:bodyPr>
          <a:lstStyle/>
          <a:p>
            <a:r>
              <a:rPr lang="en-US" sz="4800" b="1" dirty="0"/>
              <a:t>Becoming Compassionate Disciples</a:t>
            </a:r>
          </a:p>
        </p:txBody>
      </p:sp>
      <p:sp>
        <p:nvSpPr>
          <p:cNvPr id="4" name="Content Placeholder 2">
            <a:extLst>
              <a:ext uri="{FF2B5EF4-FFF2-40B4-BE49-F238E27FC236}">
                <a16:creationId xmlns:a16="http://schemas.microsoft.com/office/drawing/2014/main" id="{6BA66F9D-A560-7F2B-284C-018EFE7E5645}"/>
              </a:ext>
            </a:extLst>
          </p:cNvPr>
          <p:cNvSpPr>
            <a:spLocks noGrp="1"/>
          </p:cNvSpPr>
          <p:nvPr>
            <p:ph idx="1"/>
          </p:nvPr>
        </p:nvSpPr>
        <p:spPr>
          <a:xfrm>
            <a:off x="316302" y="1813302"/>
            <a:ext cx="10160552" cy="4886547"/>
          </a:xfrm>
        </p:spPr>
        <p:txBody>
          <a:bodyPr>
            <a:normAutofit lnSpcReduction="10000"/>
          </a:bodyPr>
          <a:lstStyle/>
          <a:p>
            <a:r>
              <a:rPr lang="en-US" sz="3600" dirty="0"/>
              <a:t>Before we can comfort others, we need to let God comfort us with His compassion. In 2 Corinthians 1:3, 4, Paul tells us that God comforts us in all our troubles so that we, in turn, can comfort others</a:t>
            </a:r>
          </a:p>
          <a:p>
            <a:endParaRPr lang="en-US" sz="4400" dirty="0">
              <a:cs typeface="Times New Roman" panose="02020603050405020304" pitchFamily="18" charset="0"/>
            </a:endParaRPr>
          </a:p>
          <a:p>
            <a:r>
              <a:rPr lang="en-US" sz="3600" dirty="0"/>
              <a:t>Our loving Father wants us to come to Him with all our troubles and sorrows and burdens so that He can help us. Peter reminds us to give God all our worries because He cares for us (1 Peter 5:7).</a:t>
            </a:r>
            <a:endParaRPr lang="pt-BR" sz="4400" dirty="0">
              <a:cs typeface="Times New Roman" panose="02020603050405020304" pitchFamily="18" charset="0"/>
            </a:endParaRPr>
          </a:p>
        </p:txBody>
      </p:sp>
    </p:spTree>
    <p:extLst>
      <p:ext uri="{BB962C8B-B14F-4D97-AF65-F5344CB8AC3E}">
        <p14:creationId xmlns:p14="http://schemas.microsoft.com/office/powerpoint/2010/main" val="632303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FCA6259-2C27-03C1-720D-4E6271AD92A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41A6D3-DC97-5957-D6BC-6592D71CEB0E}"/>
              </a:ext>
            </a:extLst>
          </p:cNvPr>
          <p:cNvSpPr>
            <a:spLocks noGrp="1"/>
          </p:cNvSpPr>
          <p:nvPr>
            <p:ph idx="1"/>
          </p:nvPr>
        </p:nvSpPr>
        <p:spPr>
          <a:xfrm>
            <a:off x="287546" y="1813302"/>
            <a:ext cx="10189307" cy="4765777"/>
          </a:xfrm>
        </p:spPr>
        <p:txBody>
          <a:bodyPr>
            <a:normAutofit fontScale="85000" lnSpcReduction="20000"/>
          </a:bodyPr>
          <a:lstStyle/>
          <a:p>
            <a:r>
              <a:rPr lang="en-US" sz="4400" dirty="0"/>
              <a:t>When we care for others, we can easily become depleted. And our hearts can feel empty and floppy, like a flat balloon. </a:t>
            </a:r>
          </a:p>
          <a:p>
            <a:endParaRPr lang="en-US" sz="4400" dirty="0"/>
          </a:p>
          <a:p>
            <a:r>
              <a:rPr lang="en-US" sz="4400" dirty="0"/>
              <a:t>Whenever this happens, we can ask God to fill our hearts with His love, like a balloon being inflated with air. </a:t>
            </a:r>
          </a:p>
          <a:p>
            <a:endParaRPr lang="en-US" sz="4400" dirty="0"/>
          </a:p>
          <a:p>
            <a:r>
              <a:rPr lang="en-US" sz="4400" dirty="0"/>
              <a:t>But God’s love has not been put into our hearts to stay.</a:t>
            </a:r>
            <a:endParaRPr lang="pt-BR" sz="6600" dirty="0">
              <a:cs typeface="Times New Roman" panose="02020603050405020304" pitchFamily="18" charset="0"/>
            </a:endParaRPr>
          </a:p>
        </p:txBody>
      </p:sp>
    </p:spTree>
    <p:extLst>
      <p:ext uri="{BB962C8B-B14F-4D97-AF65-F5344CB8AC3E}">
        <p14:creationId xmlns:p14="http://schemas.microsoft.com/office/powerpoint/2010/main" val="243399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F84BA7D-6203-6375-6CC4-360ED0B55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931EDE-C109-E4C9-78C6-37B537852108}"/>
              </a:ext>
            </a:extLst>
          </p:cNvPr>
          <p:cNvSpPr>
            <a:spLocks noGrp="1"/>
          </p:cNvSpPr>
          <p:nvPr>
            <p:ph type="title"/>
          </p:nvPr>
        </p:nvSpPr>
        <p:spPr>
          <a:xfrm>
            <a:off x="2355273" y="217344"/>
            <a:ext cx="7869381" cy="1325563"/>
          </a:xfrm>
        </p:spPr>
        <p:txBody>
          <a:bodyPr>
            <a:normAutofit fontScale="90000"/>
          </a:bodyPr>
          <a:lstStyle/>
          <a:p>
            <a:r>
              <a:rPr lang="en-US" sz="5400" b="1" dirty="0"/>
              <a:t>The Compassionate Quilt</a:t>
            </a:r>
            <a:br>
              <a:rPr lang="en-US" dirty="0"/>
            </a:br>
            <a:endParaRPr lang="pt-BR" sz="4000" dirty="0">
              <a:latin typeface="Futura LT Book" panose="02000504030000020003" pitchFamily="2" charset="0"/>
            </a:endParaRPr>
          </a:p>
        </p:txBody>
      </p:sp>
      <p:sp>
        <p:nvSpPr>
          <p:cNvPr id="3" name="Content Placeholder 2">
            <a:extLst>
              <a:ext uri="{FF2B5EF4-FFF2-40B4-BE49-F238E27FC236}">
                <a16:creationId xmlns:a16="http://schemas.microsoft.com/office/drawing/2014/main" id="{195318DC-3DDC-C36F-6AFD-CD7A7A82849D}"/>
              </a:ext>
            </a:extLst>
          </p:cNvPr>
          <p:cNvSpPr>
            <a:spLocks noGrp="1"/>
          </p:cNvSpPr>
          <p:nvPr>
            <p:ph idx="1"/>
          </p:nvPr>
        </p:nvSpPr>
        <p:spPr>
          <a:xfrm>
            <a:off x="265546" y="2001116"/>
            <a:ext cx="10211308" cy="4639540"/>
          </a:xfrm>
        </p:spPr>
        <p:txBody>
          <a:bodyPr>
            <a:normAutofit/>
          </a:bodyPr>
          <a:lstStyle/>
          <a:p>
            <a:pPr marL="0" indent="0">
              <a:buNone/>
            </a:pPr>
            <a:r>
              <a:rPr lang="en-US" sz="4400" dirty="0"/>
              <a:t>Then they stitched the squares together to make quilts for women who had experienced domestic abuse. Tears ran down Anna’s face as she unpacked the quilt.</a:t>
            </a:r>
          </a:p>
          <a:p>
            <a:pPr marL="0" indent="0">
              <a:buNone/>
            </a:pPr>
            <a:r>
              <a:rPr lang="en-US" sz="4400" dirty="0"/>
              <a:t>The compassionate women cared enough to make her feel special and beloved.</a:t>
            </a:r>
          </a:p>
        </p:txBody>
      </p:sp>
    </p:spTree>
    <p:extLst>
      <p:ext uri="{BB962C8B-B14F-4D97-AF65-F5344CB8AC3E}">
        <p14:creationId xmlns:p14="http://schemas.microsoft.com/office/powerpoint/2010/main" val="184762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77E15CB-3AE7-74C0-2B07-F64F67289AB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593FDC-F5E6-6944-2EC4-72D8FADFDBCC}"/>
              </a:ext>
            </a:extLst>
          </p:cNvPr>
          <p:cNvSpPr>
            <a:spLocks noGrp="1"/>
          </p:cNvSpPr>
          <p:nvPr>
            <p:ph idx="1"/>
          </p:nvPr>
        </p:nvSpPr>
        <p:spPr>
          <a:xfrm>
            <a:off x="327804" y="1813302"/>
            <a:ext cx="10149050" cy="5044698"/>
          </a:xfrm>
        </p:spPr>
        <p:txBody>
          <a:bodyPr>
            <a:normAutofit/>
          </a:bodyPr>
          <a:lstStyle/>
          <a:p>
            <a:r>
              <a:rPr lang="en-US" sz="4000" dirty="0"/>
              <a:t>We need to take our filled-up hearts and pour love and compassion into other people’s lives, like an inflated balloon releasing air. </a:t>
            </a:r>
          </a:p>
          <a:p>
            <a:endParaRPr lang="en-US" sz="4000" dirty="0"/>
          </a:p>
          <a:p>
            <a:r>
              <a:rPr lang="en-US" sz="4000" dirty="0"/>
              <a:t>Whenever we feel low on love, we can ask God to fill us up again with His love so we can show compassion to others</a:t>
            </a:r>
            <a:r>
              <a:rPr lang="en-US" dirty="0"/>
              <a:t>. </a:t>
            </a:r>
          </a:p>
        </p:txBody>
      </p:sp>
    </p:spTree>
    <p:extLst>
      <p:ext uri="{BB962C8B-B14F-4D97-AF65-F5344CB8AC3E}">
        <p14:creationId xmlns:p14="http://schemas.microsoft.com/office/powerpoint/2010/main" val="386955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CCD98AA-FD8B-4EAA-58B8-0AB7302173B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1FA3173-4EBB-AB32-3905-6A0E306912C3}"/>
              </a:ext>
            </a:extLst>
          </p:cNvPr>
          <p:cNvSpPr>
            <a:spLocks noGrp="1"/>
          </p:cNvSpPr>
          <p:nvPr>
            <p:ph idx="1"/>
          </p:nvPr>
        </p:nvSpPr>
        <p:spPr>
          <a:xfrm>
            <a:off x="304799" y="1196195"/>
            <a:ext cx="10048067" cy="5520907"/>
          </a:xfrm>
        </p:spPr>
        <p:txBody>
          <a:bodyPr>
            <a:normAutofit fontScale="92500" lnSpcReduction="10000"/>
          </a:bodyPr>
          <a:lstStyle/>
          <a:p>
            <a:pPr marL="0" indent="0">
              <a:buNone/>
            </a:pPr>
            <a:endParaRPr lang="en-US" sz="3600" dirty="0"/>
          </a:p>
          <a:p>
            <a:r>
              <a:rPr lang="en-US" sz="4000" dirty="0"/>
              <a:t>As we experience different aspects of His love for us, we learn from Him how to love others in different ways, in accordance with their needs. At the end of each hour, or each day, ask yourself: “How has God shown His love for me in the past hour—or day?”</a:t>
            </a:r>
          </a:p>
          <a:p>
            <a:endParaRPr lang="en-US" sz="4000" dirty="0"/>
          </a:p>
          <a:p>
            <a:r>
              <a:rPr lang="en-US" sz="4000" dirty="0"/>
              <a:t> Write your ideas down and keep a journal of God’s love for you to encourage and fill up your own heart. </a:t>
            </a:r>
          </a:p>
          <a:p>
            <a:endParaRPr lang="en-US" sz="3200" dirty="0"/>
          </a:p>
        </p:txBody>
      </p:sp>
    </p:spTree>
    <p:extLst>
      <p:ext uri="{BB962C8B-B14F-4D97-AF65-F5344CB8AC3E}">
        <p14:creationId xmlns:p14="http://schemas.microsoft.com/office/powerpoint/2010/main" val="2006869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62D1502-1667-A043-800F-C13775BF8033}"/>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543EC9E-950C-26E8-F383-AA5F7A5F31EF}"/>
              </a:ext>
            </a:extLst>
          </p:cNvPr>
          <p:cNvSpPr>
            <a:spLocks noGrp="1"/>
          </p:cNvSpPr>
          <p:nvPr>
            <p:ph idx="1"/>
          </p:nvPr>
        </p:nvSpPr>
        <p:spPr>
          <a:xfrm>
            <a:off x="293297" y="1667773"/>
            <a:ext cx="10059569" cy="4853797"/>
          </a:xfrm>
        </p:spPr>
        <p:txBody>
          <a:bodyPr>
            <a:normAutofit fontScale="92500"/>
          </a:bodyPr>
          <a:lstStyle/>
          <a:p>
            <a:r>
              <a:rPr lang="en-US" sz="4800" dirty="0"/>
              <a:t>Immerse yourself in God’s love by reading, memorizing, or reflecting on Bible passages that describe His love for us. Try Psalm 23; 103; 145; 1</a:t>
            </a:r>
            <a:r>
              <a:rPr lang="en-US" dirty="0"/>
              <a:t> </a:t>
            </a:r>
            <a:r>
              <a:rPr lang="en-US" sz="4800" dirty="0"/>
              <a:t> Corinthians 13; Ephesians 3; 1 John</a:t>
            </a:r>
            <a:r>
              <a:rPr lang="en-US" dirty="0"/>
              <a:t> </a:t>
            </a:r>
            <a:r>
              <a:rPr lang="en-US" sz="4800" dirty="0"/>
              <a:t> 4; and parables like the lost sheep, the good Samaritan, and the prodigal son.</a:t>
            </a:r>
            <a:r>
              <a:rPr lang="en-US" sz="6000" dirty="0"/>
              <a:t> </a:t>
            </a:r>
          </a:p>
          <a:p>
            <a:pPr marL="0" indent="0">
              <a:buNone/>
            </a:pPr>
            <a:endParaRPr lang="en-US" sz="4400" dirty="0"/>
          </a:p>
        </p:txBody>
      </p:sp>
    </p:spTree>
    <p:extLst>
      <p:ext uri="{BB962C8B-B14F-4D97-AF65-F5344CB8AC3E}">
        <p14:creationId xmlns:p14="http://schemas.microsoft.com/office/powerpoint/2010/main" val="487883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E606668-B16A-2A15-CFAE-7D31CF6C0C4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4175002-6DAF-2572-2BFB-9A61203065D6}"/>
              </a:ext>
            </a:extLst>
          </p:cNvPr>
          <p:cNvSpPr>
            <a:spLocks noGrp="1"/>
          </p:cNvSpPr>
          <p:nvPr>
            <p:ph idx="1"/>
          </p:nvPr>
        </p:nvSpPr>
        <p:spPr>
          <a:xfrm>
            <a:off x="316301" y="1759789"/>
            <a:ext cx="10036565" cy="5098210"/>
          </a:xfrm>
        </p:spPr>
        <p:txBody>
          <a:bodyPr>
            <a:normAutofit fontScale="92500" lnSpcReduction="20000"/>
          </a:bodyPr>
          <a:lstStyle/>
          <a:p>
            <a:r>
              <a:rPr lang="en-US" sz="4800" dirty="0"/>
              <a:t>Meditate on the different aspects of God’s love and consider how you can love others in the ways that God has loved you. Read the Father’s Love Letter from </a:t>
            </a:r>
            <a:r>
              <a:rPr lang="en-US" sz="4800" dirty="0" err="1"/>
              <a:t>FathersLoveLetter.com</a:t>
            </a:r>
            <a:r>
              <a:rPr lang="en-US" sz="4800" dirty="0"/>
              <a:t>. </a:t>
            </a:r>
          </a:p>
          <a:p>
            <a:endParaRPr lang="en-US" sz="4800" dirty="0"/>
          </a:p>
          <a:p>
            <a:r>
              <a:rPr lang="en-US" sz="4800" dirty="0"/>
              <a:t>This is a beautiful letter from God constructed by paraphrasing different verses from the Bible. </a:t>
            </a:r>
            <a:endParaRPr lang="en-US" sz="5400" dirty="0"/>
          </a:p>
          <a:p>
            <a:pPr marL="0" indent="0">
              <a:buNone/>
            </a:pPr>
            <a:endParaRPr lang="en-US" sz="4400" dirty="0"/>
          </a:p>
        </p:txBody>
      </p:sp>
    </p:spTree>
    <p:extLst>
      <p:ext uri="{BB962C8B-B14F-4D97-AF65-F5344CB8AC3E}">
        <p14:creationId xmlns:p14="http://schemas.microsoft.com/office/powerpoint/2010/main" val="2457727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144A4E8-8C59-EB1F-8C45-A34532CC9C2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BDCD8F7-DBA2-985C-3063-CD0A4D9C431E}"/>
              </a:ext>
            </a:extLst>
          </p:cNvPr>
          <p:cNvSpPr>
            <a:spLocks noGrp="1"/>
          </p:cNvSpPr>
          <p:nvPr>
            <p:ph idx="1"/>
          </p:nvPr>
        </p:nvSpPr>
        <p:spPr>
          <a:xfrm>
            <a:off x="322053" y="1765540"/>
            <a:ext cx="10030814" cy="5092459"/>
          </a:xfrm>
        </p:spPr>
        <p:txBody>
          <a:bodyPr>
            <a:normAutofit fontScale="85000" lnSpcReduction="20000"/>
          </a:bodyPr>
          <a:lstStyle/>
          <a:p>
            <a:r>
              <a:rPr lang="en-US" sz="4400" dirty="0"/>
              <a:t>Sometimes we notice that our hearts have hard and stony places. Are there some people whom we do not want to help? What is holding us back from being compassionate? Do we have certain thoughts and feelings that make our hearts feel stony and less able to care? </a:t>
            </a:r>
          </a:p>
          <a:p>
            <a:endParaRPr lang="en-US" sz="4400" dirty="0"/>
          </a:p>
          <a:p>
            <a:r>
              <a:rPr lang="en-US" sz="4400" dirty="0"/>
              <a:t>Take all these stony places to God. Ask Him to heal you and to transform all the hard parts in your heart into a heart of compassionate flesh like His (Ezekiel 36:26).</a:t>
            </a:r>
          </a:p>
        </p:txBody>
      </p:sp>
    </p:spTree>
    <p:extLst>
      <p:ext uri="{BB962C8B-B14F-4D97-AF65-F5344CB8AC3E}">
        <p14:creationId xmlns:p14="http://schemas.microsoft.com/office/powerpoint/2010/main" val="3043945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20740B5-C776-562A-DE52-C7E19D769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F6D01-FCC8-E316-5E29-7EA8223AD976}"/>
              </a:ext>
            </a:extLst>
          </p:cNvPr>
          <p:cNvSpPr>
            <a:spLocks noGrp="1"/>
          </p:cNvSpPr>
          <p:nvPr>
            <p:ph type="title"/>
          </p:nvPr>
        </p:nvSpPr>
        <p:spPr>
          <a:xfrm>
            <a:off x="1735811" y="217344"/>
            <a:ext cx="8488844" cy="1325563"/>
          </a:xfrm>
        </p:spPr>
        <p:txBody>
          <a:bodyPr>
            <a:normAutofit fontScale="90000"/>
          </a:bodyPr>
          <a:lstStyle/>
          <a:p>
            <a:pPr algn="ctr"/>
            <a:br>
              <a:rPr lang="en-US" dirty="0"/>
            </a:br>
            <a:br>
              <a:rPr lang="en-US" dirty="0"/>
            </a:br>
            <a:r>
              <a:rPr lang="en-US" sz="5300" b="1" dirty="0"/>
              <a:t>We All Need Compassion</a:t>
            </a:r>
            <a:br>
              <a:rPr lang="en-US" dirty="0"/>
            </a:br>
            <a:br>
              <a:rPr lang="en-US" dirty="0"/>
            </a:br>
            <a:br>
              <a:rPr lang="en-US" dirty="0"/>
            </a:br>
            <a:endParaRPr lang="pt-BR" sz="4000" dirty="0">
              <a:latin typeface="Futura LT Book" panose="02000504030000020003" pitchFamily="2" charset="0"/>
            </a:endParaRPr>
          </a:p>
        </p:txBody>
      </p:sp>
      <p:sp>
        <p:nvSpPr>
          <p:cNvPr id="3" name="Content Placeholder 2">
            <a:extLst>
              <a:ext uri="{FF2B5EF4-FFF2-40B4-BE49-F238E27FC236}">
                <a16:creationId xmlns:a16="http://schemas.microsoft.com/office/drawing/2014/main" id="{C8E98C87-3F75-759D-D5AF-E40195D36E3E}"/>
              </a:ext>
            </a:extLst>
          </p:cNvPr>
          <p:cNvSpPr>
            <a:spLocks noGrp="1"/>
          </p:cNvSpPr>
          <p:nvPr>
            <p:ph idx="1"/>
          </p:nvPr>
        </p:nvSpPr>
        <p:spPr>
          <a:xfrm>
            <a:off x="327804" y="1751308"/>
            <a:ext cx="10071559" cy="4889348"/>
          </a:xfrm>
        </p:spPr>
        <p:txBody>
          <a:bodyPr>
            <a:normAutofit/>
          </a:bodyPr>
          <a:lstStyle/>
          <a:p>
            <a:r>
              <a:rPr lang="en-US" sz="4400" dirty="0"/>
              <a:t>We also need to be compassionate to ourselves. </a:t>
            </a:r>
          </a:p>
          <a:p>
            <a:r>
              <a:rPr lang="en-US" sz="4400" dirty="0"/>
              <a:t>Jesus told us to love our neighbors as ourselves, which means we need to be as compassionate to ourselves as we are to others. </a:t>
            </a:r>
          </a:p>
          <a:p>
            <a:pPr marL="0" indent="0">
              <a:buNone/>
            </a:pPr>
            <a:endParaRPr lang="en-US" sz="3200" dirty="0"/>
          </a:p>
          <a:p>
            <a:endParaRPr lang="pt-BR" dirty="0"/>
          </a:p>
        </p:txBody>
      </p:sp>
    </p:spTree>
    <p:extLst>
      <p:ext uri="{BB962C8B-B14F-4D97-AF65-F5344CB8AC3E}">
        <p14:creationId xmlns:p14="http://schemas.microsoft.com/office/powerpoint/2010/main" val="2474741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E19671A-AE8F-EEB6-A48A-40EE2E5DF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5C44C-7DC8-BF20-F4B5-7D48A1EBE538}"/>
              </a:ext>
            </a:extLst>
          </p:cNvPr>
          <p:cNvSpPr>
            <a:spLocks noGrp="1"/>
          </p:cNvSpPr>
          <p:nvPr>
            <p:ph type="title"/>
          </p:nvPr>
        </p:nvSpPr>
        <p:spPr>
          <a:xfrm>
            <a:off x="1735811" y="217344"/>
            <a:ext cx="8488844" cy="1325563"/>
          </a:xfrm>
        </p:spPr>
        <p:txBody>
          <a:bodyPr>
            <a:normAutofit fontScale="90000"/>
          </a:bodyPr>
          <a:lstStyle/>
          <a:p>
            <a:pPr algn="ctr"/>
            <a:br>
              <a:rPr lang="en-US" dirty="0"/>
            </a:br>
            <a:br>
              <a:rPr lang="en-US" dirty="0"/>
            </a:br>
            <a:r>
              <a:rPr lang="en-US" sz="5300" b="1" dirty="0"/>
              <a:t>We All Need Compassion</a:t>
            </a:r>
            <a:br>
              <a:rPr lang="en-US" dirty="0"/>
            </a:br>
            <a:br>
              <a:rPr lang="en-US" dirty="0"/>
            </a:br>
            <a:br>
              <a:rPr lang="en-US" dirty="0"/>
            </a:br>
            <a:endParaRPr lang="pt-BR" sz="4000" dirty="0">
              <a:latin typeface="Futura LT Book" panose="02000504030000020003" pitchFamily="2" charset="0"/>
            </a:endParaRPr>
          </a:p>
        </p:txBody>
      </p:sp>
      <p:sp>
        <p:nvSpPr>
          <p:cNvPr id="3" name="Content Placeholder 2">
            <a:extLst>
              <a:ext uri="{FF2B5EF4-FFF2-40B4-BE49-F238E27FC236}">
                <a16:creationId xmlns:a16="http://schemas.microsoft.com/office/drawing/2014/main" id="{8A3CCCAA-A75F-A5FB-5E92-66A2001E146A}"/>
              </a:ext>
            </a:extLst>
          </p:cNvPr>
          <p:cNvSpPr>
            <a:spLocks noGrp="1"/>
          </p:cNvSpPr>
          <p:nvPr>
            <p:ph idx="1"/>
          </p:nvPr>
        </p:nvSpPr>
        <p:spPr>
          <a:xfrm>
            <a:off x="327804" y="1751308"/>
            <a:ext cx="10071559" cy="4889348"/>
          </a:xfrm>
        </p:spPr>
        <p:txBody>
          <a:bodyPr>
            <a:normAutofit lnSpcReduction="10000"/>
          </a:bodyPr>
          <a:lstStyle/>
          <a:p>
            <a:r>
              <a:rPr lang="en-US" sz="4400" dirty="0"/>
              <a:t>We can speak to ourselves as gently and kindly as Jesus would speak to us if we could hear Him. </a:t>
            </a:r>
          </a:p>
          <a:p>
            <a:r>
              <a:rPr lang="en-US" sz="4400" dirty="0"/>
              <a:t>We can treat ourselves as gently and kindly as our best friend would treat us. </a:t>
            </a:r>
          </a:p>
          <a:p>
            <a:r>
              <a:rPr lang="en-US" sz="4400" dirty="0"/>
              <a:t>If we do not treat ourselves with kindness, we will struggle to treat others with loving kindness too.</a:t>
            </a:r>
          </a:p>
          <a:p>
            <a:endParaRPr lang="en-US" sz="3200" dirty="0"/>
          </a:p>
          <a:p>
            <a:endParaRPr lang="pt-BR" dirty="0"/>
          </a:p>
        </p:txBody>
      </p:sp>
    </p:spTree>
    <p:extLst>
      <p:ext uri="{BB962C8B-B14F-4D97-AF65-F5344CB8AC3E}">
        <p14:creationId xmlns:p14="http://schemas.microsoft.com/office/powerpoint/2010/main" val="2861714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ACE4B2F-D507-E12D-6F1B-2F0F2D9BF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06471-C3A2-2F59-C14A-76484CCD6989}"/>
              </a:ext>
            </a:extLst>
          </p:cNvPr>
          <p:cNvSpPr>
            <a:spLocks noGrp="1"/>
          </p:cNvSpPr>
          <p:nvPr>
            <p:ph type="title"/>
          </p:nvPr>
        </p:nvSpPr>
        <p:spPr>
          <a:xfrm>
            <a:off x="1735811" y="217344"/>
            <a:ext cx="8488844" cy="1325563"/>
          </a:xfrm>
        </p:spPr>
        <p:txBody>
          <a:bodyPr>
            <a:normAutofit fontScale="90000"/>
          </a:bodyPr>
          <a:lstStyle/>
          <a:p>
            <a:pPr algn="ctr"/>
            <a:br>
              <a:rPr lang="en-US" dirty="0"/>
            </a:br>
            <a:br>
              <a:rPr lang="en-US" dirty="0"/>
            </a:br>
            <a:br>
              <a:rPr lang="en-US" dirty="0"/>
            </a:br>
            <a:br>
              <a:rPr lang="en-US" dirty="0"/>
            </a:br>
            <a:r>
              <a:rPr lang="en-US" sz="4900" b="1" dirty="0"/>
              <a:t>Small Acts of Compassion Make a Big Difference</a:t>
            </a:r>
            <a:br>
              <a:rPr lang="en-US" sz="4900" b="1" dirty="0"/>
            </a:br>
            <a:br>
              <a:rPr lang="en-US" sz="4900" b="1" dirty="0"/>
            </a:br>
            <a:br>
              <a:rPr lang="en-US" dirty="0"/>
            </a:br>
            <a:br>
              <a:rPr lang="en-US" dirty="0"/>
            </a:br>
            <a:endParaRPr lang="pt-BR" sz="4000" dirty="0">
              <a:latin typeface="Futura LT Book" panose="02000504030000020003" pitchFamily="2" charset="0"/>
            </a:endParaRPr>
          </a:p>
        </p:txBody>
      </p:sp>
      <p:sp>
        <p:nvSpPr>
          <p:cNvPr id="3" name="Content Placeholder 2">
            <a:extLst>
              <a:ext uri="{FF2B5EF4-FFF2-40B4-BE49-F238E27FC236}">
                <a16:creationId xmlns:a16="http://schemas.microsoft.com/office/drawing/2014/main" id="{0C55228B-7F65-567A-B2B7-FB77B267324F}"/>
              </a:ext>
            </a:extLst>
          </p:cNvPr>
          <p:cNvSpPr>
            <a:spLocks noGrp="1"/>
          </p:cNvSpPr>
          <p:nvPr>
            <p:ph idx="1"/>
          </p:nvPr>
        </p:nvSpPr>
        <p:spPr>
          <a:xfrm>
            <a:off x="304800" y="1751308"/>
            <a:ext cx="10088812" cy="4889348"/>
          </a:xfrm>
        </p:spPr>
        <p:txBody>
          <a:bodyPr>
            <a:normAutofit lnSpcReduction="10000"/>
          </a:bodyPr>
          <a:lstStyle/>
          <a:p>
            <a:r>
              <a:rPr lang="en-US" sz="4400" dirty="0"/>
              <a:t>When people have experienced abuse, violence, trauma, loss, and other deeply painful experiences, they often have many complex needs. </a:t>
            </a:r>
          </a:p>
          <a:p>
            <a:r>
              <a:rPr lang="en-US" sz="4400" dirty="0"/>
              <a:t>Sometimes we feel that their needs are more than we can manage. </a:t>
            </a:r>
          </a:p>
          <a:p>
            <a:r>
              <a:rPr lang="en-US" sz="4400" dirty="0"/>
              <a:t>But compassion does not have to solve all their problems. </a:t>
            </a:r>
            <a:endParaRPr lang="en-US" sz="4800" dirty="0"/>
          </a:p>
          <a:p>
            <a:endParaRPr lang="pt-BR" sz="4400" dirty="0"/>
          </a:p>
          <a:p>
            <a:endParaRPr lang="pt-BR" dirty="0"/>
          </a:p>
        </p:txBody>
      </p:sp>
    </p:spTree>
    <p:extLst>
      <p:ext uri="{BB962C8B-B14F-4D97-AF65-F5344CB8AC3E}">
        <p14:creationId xmlns:p14="http://schemas.microsoft.com/office/powerpoint/2010/main" val="2491910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EA18021-901C-B2CB-33CC-722F129210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5F8F5-EF1C-1DA8-9607-E915661439D9}"/>
              </a:ext>
            </a:extLst>
          </p:cNvPr>
          <p:cNvSpPr>
            <a:spLocks noGrp="1"/>
          </p:cNvSpPr>
          <p:nvPr>
            <p:ph idx="1"/>
          </p:nvPr>
        </p:nvSpPr>
        <p:spPr>
          <a:xfrm>
            <a:off x="333555" y="1751308"/>
            <a:ext cx="10065808" cy="4889348"/>
          </a:xfrm>
        </p:spPr>
        <p:txBody>
          <a:bodyPr>
            <a:normAutofit/>
          </a:bodyPr>
          <a:lstStyle/>
          <a:p>
            <a:r>
              <a:rPr lang="en-US" sz="4800" dirty="0"/>
              <a:t>Research shows us that </a:t>
            </a:r>
            <a:br>
              <a:rPr lang="en-US" sz="4800" dirty="0"/>
            </a:br>
            <a:r>
              <a:rPr lang="en-US" sz="4800" dirty="0"/>
              <a:t>noticing people, listening to them, understanding their feelings, and doing at least one thing to let them know that someone else cares, </a:t>
            </a:r>
            <a:br>
              <a:rPr lang="en-US" sz="4800" dirty="0"/>
            </a:br>
            <a:r>
              <a:rPr lang="en-US" sz="4800" dirty="0"/>
              <a:t>can make a huge difference for a person’s well-being. </a:t>
            </a:r>
          </a:p>
          <a:p>
            <a:pPr marL="0" indent="0">
              <a:buNone/>
            </a:pPr>
            <a:endParaRPr lang="en-US" sz="4000" dirty="0"/>
          </a:p>
        </p:txBody>
      </p:sp>
    </p:spTree>
    <p:extLst>
      <p:ext uri="{BB962C8B-B14F-4D97-AF65-F5344CB8AC3E}">
        <p14:creationId xmlns:p14="http://schemas.microsoft.com/office/powerpoint/2010/main" val="3862281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59792E8-DD76-DFDA-BAA9-AF507480E8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DDC91-4C84-0ABD-40E2-3EDBB0631571}"/>
              </a:ext>
            </a:extLst>
          </p:cNvPr>
          <p:cNvSpPr>
            <a:spLocks noGrp="1"/>
          </p:cNvSpPr>
          <p:nvPr>
            <p:ph idx="1"/>
          </p:nvPr>
        </p:nvSpPr>
        <p:spPr>
          <a:xfrm>
            <a:off x="333555" y="1751308"/>
            <a:ext cx="10065808" cy="4889348"/>
          </a:xfrm>
        </p:spPr>
        <p:txBody>
          <a:bodyPr>
            <a:normAutofit/>
          </a:bodyPr>
          <a:lstStyle/>
          <a:p>
            <a:r>
              <a:rPr lang="en-US" sz="4400" dirty="0"/>
              <a:t>Researchers trained oncology consultants to say one short phrase when they saw a person with a new diagnosis of cancer. </a:t>
            </a:r>
          </a:p>
          <a:p>
            <a:endParaRPr lang="en-US" sz="4400" dirty="0"/>
          </a:p>
          <a:p>
            <a:r>
              <a:rPr lang="pt-BR" sz="4400" dirty="0"/>
              <a:t>The </a:t>
            </a:r>
            <a:r>
              <a:rPr lang="pt-BR" sz="4400" dirty="0" err="1"/>
              <a:t>phrase</a:t>
            </a:r>
            <a:r>
              <a:rPr lang="pt-BR" sz="4400" dirty="0"/>
              <a:t> </a:t>
            </a:r>
            <a:r>
              <a:rPr lang="pt-BR" sz="4400" dirty="0" err="1"/>
              <a:t>was</a:t>
            </a:r>
            <a:r>
              <a:rPr lang="pt-BR" sz="4400" dirty="0"/>
              <a:t> similar </a:t>
            </a:r>
            <a:r>
              <a:rPr lang="pt-BR" sz="4400" dirty="0" err="1"/>
              <a:t>to</a:t>
            </a:r>
            <a:r>
              <a:rPr lang="pt-BR" sz="4400" dirty="0"/>
              <a:t> </a:t>
            </a:r>
            <a:r>
              <a:rPr lang="pt-BR" sz="4400" dirty="0" err="1"/>
              <a:t>this</a:t>
            </a:r>
            <a:r>
              <a:rPr lang="pt-BR" sz="4400" dirty="0"/>
              <a:t>:</a:t>
            </a:r>
          </a:p>
          <a:p>
            <a:endParaRPr lang="pt-BR" dirty="0"/>
          </a:p>
        </p:txBody>
      </p:sp>
    </p:spTree>
    <p:extLst>
      <p:ext uri="{BB962C8B-B14F-4D97-AF65-F5344CB8AC3E}">
        <p14:creationId xmlns:p14="http://schemas.microsoft.com/office/powerpoint/2010/main" val="280429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47290" y="2479729"/>
            <a:ext cx="10196423" cy="4300633"/>
          </a:xfrm>
        </p:spPr>
        <p:txBody>
          <a:bodyPr>
            <a:normAutofit/>
          </a:bodyPr>
          <a:lstStyle/>
          <a:p>
            <a:r>
              <a:rPr lang="en-US" sz="3800" dirty="0">
                <a:cs typeface="Times New Roman" panose="02020603050405020304" pitchFamily="18" charset="0"/>
              </a:rPr>
              <a:t>Compassion happens when we respond to someone else’s suffering by relieving their distress and bringing comfort, joy, peace, and gratitude. Compassion is the opposite of abuse.</a:t>
            </a:r>
          </a:p>
          <a:p>
            <a:r>
              <a:rPr lang="en-US" sz="3800" dirty="0">
                <a:cs typeface="Times New Roman" panose="02020603050405020304" pitchFamily="18" charset="0"/>
              </a:rPr>
              <a:t> When abuse happens, an abuser chooses to make a vulnerable person feel even more helpless, sad, afraid, and distressed. </a:t>
            </a:r>
            <a:endParaRPr lang="pt-BR" sz="3800" dirty="0">
              <a:cs typeface="Times New Roman" panose="02020603050405020304" pitchFamily="18" charset="0"/>
            </a:endParaRPr>
          </a:p>
        </p:txBody>
      </p:sp>
      <p:sp>
        <p:nvSpPr>
          <p:cNvPr id="2" name="Title 1">
            <a:extLst>
              <a:ext uri="{FF2B5EF4-FFF2-40B4-BE49-F238E27FC236}">
                <a16:creationId xmlns:a16="http://schemas.microsoft.com/office/drawing/2014/main" id="{46CE2BFB-52B7-7EF9-8B86-DEEB0C94FA1B}"/>
              </a:ext>
            </a:extLst>
          </p:cNvPr>
          <p:cNvSpPr>
            <a:spLocks noGrp="1"/>
          </p:cNvSpPr>
          <p:nvPr>
            <p:ph type="title"/>
          </p:nvPr>
        </p:nvSpPr>
        <p:spPr>
          <a:xfrm>
            <a:off x="265545" y="217344"/>
            <a:ext cx="9959109" cy="1325563"/>
          </a:xfrm>
          <a:effectLst>
            <a:outerShdw blurRad="52622" dist="50800" dir="7320000" algn="ctr" rotWithShape="0">
              <a:schemeClr val="accent4">
                <a:lumMod val="20000"/>
                <a:lumOff val="80000"/>
                <a:alpha val="98079"/>
              </a:schemeClr>
            </a:outerShdw>
          </a:effectLst>
          <a:scene3d>
            <a:camera prst="orthographicFront"/>
            <a:lightRig rig="threePt" dir="t"/>
          </a:scene3d>
          <a:sp3d prstMaterial="plastic">
            <a:bevelT w="165100" prst="coolSlant"/>
            <a:bevelB w="165100" prst="coolSlant"/>
          </a:sp3d>
        </p:spPr>
        <p:txBody>
          <a:bodyPr>
            <a:normAutofit/>
          </a:bodyPr>
          <a:lstStyle/>
          <a:p>
            <a:r>
              <a:rPr lang="en-US" dirty="0">
                <a:latin typeface="+mn-lt"/>
              </a:rPr>
              <a:t>Understanding Compassion</a:t>
            </a:r>
            <a:endParaRPr lang="pt-BR" sz="4000" dirty="0">
              <a:latin typeface="+mn-lt"/>
            </a:endParaRPr>
          </a:p>
        </p:txBody>
      </p:sp>
    </p:spTree>
    <p:extLst>
      <p:ext uri="{BB962C8B-B14F-4D97-AF65-F5344CB8AC3E}">
        <p14:creationId xmlns:p14="http://schemas.microsoft.com/office/powerpoint/2010/main" val="3980296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4C24B96-2BFA-307A-BEC5-5724B9D0FD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AA93A-5930-F196-887E-73BFA2F6D565}"/>
              </a:ext>
            </a:extLst>
          </p:cNvPr>
          <p:cNvSpPr>
            <a:spLocks noGrp="1"/>
          </p:cNvSpPr>
          <p:nvPr>
            <p:ph idx="1"/>
          </p:nvPr>
        </p:nvSpPr>
        <p:spPr>
          <a:xfrm>
            <a:off x="333555" y="1751308"/>
            <a:ext cx="10065808" cy="4889348"/>
          </a:xfrm>
        </p:spPr>
        <p:txBody>
          <a:bodyPr>
            <a:normAutofit/>
          </a:bodyPr>
          <a:lstStyle/>
          <a:p>
            <a:pPr marL="0" indent="0">
              <a:buNone/>
            </a:pPr>
            <a:r>
              <a:rPr lang="en-US" sz="4400" dirty="0"/>
              <a:t>“I am so sorry to hear of your diagnosis. You must be experiencing all kinds of challenging emotions right now.</a:t>
            </a:r>
            <a:r>
              <a:rPr lang="en-US" sz="4000" dirty="0"/>
              <a:t> We cannot tell what will happen to you because every person’s journey through cancer is different. But we can assure you that we will always be here for you, and we will be with you every step of the way.” </a:t>
            </a:r>
          </a:p>
          <a:p>
            <a:pPr marL="0" indent="0">
              <a:buNone/>
            </a:pPr>
            <a:endParaRPr lang="pt-BR" dirty="0"/>
          </a:p>
        </p:txBody>
      </p:sp>
    </p:spTree>
    <p:extLst>
      <p:ext uri="{BB962C8B-B14F-4D97-AF65-F5344CB8AC3E}">
        <p14:creationId xmlns:p14="http://schemas.microsoft.com/office/powerpoint/2010/main" val="3800428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44F9DBB-87CA-F8DE-237B-1476A6BFCC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0DC4EB-A350-37F5-D343-EA5C758EC496}"/>
              </a:ext>
            </a:extLst>
          </p:cNvPr>
          <p:cNvSpPr>
            <a:spLocks noGrp="1"/>
          </p:cNvSpPr>
          <p:nvPr>
            <p:ph idx="1"/>
          </p:nvPr>
        </p:nvSpPr>
        <p:spPr>
          <a:xfrm>
            <a:off x="0" y="1751308"/>
            <a:ext cx="10399363" cy="4889348"/>
          </a:xfrm>
        </p:spPr>
        <p:txBody>
          <a:bodyPr>
            <a:normAutofit lnSpcReduction="10000"/>
          </a:bodyPr>
          <a:lstStyle/>
          <a:p>
            <a:r>
              <a:rPr lang="en-US" sz="3600" dirty="0"/>
              <a:t>This short phrase, which took less than one minute to say, radically changed the way that the patients responded to their illness, treatment, and care. They left the appointment with more hope and positive emotions.</a:t>
            </a:r>
          </a:p>
          <a:p>
            <a:endParaRPr lang="en-US" sz="3600" dirty="0"/>
          </a:p>
          <a:p>
            <a:r>
              <a:rPr lang="en-US" sz="3600" dirty="0"/>
              <a:t>These few kind words reduced the cost of their treatment by many thousands of dollars. </a:t>
            </a:r>
          </a:p>
          <a:p>
            <a:pPr marL="0" indent="0">
              <a:buNone/>
            </a:pPr>
            <a:r>
              <a:rPr lang="en-US" dirty="0"/>
              <a:t>Linda A. Fogarty, et al., “Can 40 Seconds of Compassion Reduce Patient Anxiety?” </a:t>
            </a:r>
            <a:r>
              <a:rPr lang="en-US" i="1" dirty="0"/>
              <a:t>Journal of Clinical Oncology</a:t>
            </a:r>
            <a:r>
              <a:rPr lang="en-US" dirty="0"/>
              <a:t> 17, no. 1 (1999): 371–379.</a:t>
            </a:r>
          </a:p>
          <a:p>
            <a:endParaRPr lang="pt-BR" dirty="0"/>
          </a:p>
        </p:txBody>
      </p:sp>
    </p:spTree>
    <p:extLst>
      <p:ext uri="{BB962C8B-B14F-4D97-AF65-F5344CB8AC3E}">
        <p14:creationId xmlns:p14="http://schemas.microsoft.com/office/powerpoint/2010/main" val="4100727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C2F9151-2FA3-61F9-A5E1-07C3EE578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3D90E-E792-ECEF-AB88-26767D6F8FDC}"/>
              </a:ext>
            </a:extLst>
          </p:cNvPr>
          <p:cNvSpPr>
            <a:spLocks noGrp="1"/>
          </p:cNvSpPr>
          <p:nvPr>
            <p:ph type="title"/>
          </p:nvPr>
        </p:nvSpPr>
        <p:spPr>
          <a:xfrm>
            <a:off x="235671" y="217344"/>
            <a:ext cx="10241183" cy="1224957"/>
          </a:xfrm>
        </p:spPr>
        <p:txBody>
          <a:bodyPr>
            <a:normAutofit fontScale="90000"/>
          </a:bodyPr>
          <a:lstStyle/>
          <a:p>
            <a:pPr algn="ctr"/>
            <a:r>
              <a:rPr lang="en-US" b="1" dirty="0">
                <a:latin typeface="Arial Rounded MT Bold" panose="020F0704030504030204" pitchFamily="34" charset="77"/>
              </a:rPr>
              <a:t>Researchers investigated the main strategies of compassionate leaders.</a:t>
            </a:r>
            <a:endParaRPr lang="en-US" sz="4800" b="1" dirty="0">
              <a:latin typeface="Arial Rounded MT Bold" panose="020F0704030504030204" pitchFamily="34" charset="77"/>
            </a:endParaRPr>
          </a:p>
        </p:txBody>
      </p:sp>
      <p:sp>
        <p:nvSpPr>
          <p:cNvPr id="4" name="Content Placeholder 2">
            <a:extLst>
              <a:ext uri="{FF2B5EF4-FFF2-40B4-BE49-F238E27FC236}">
                <a16:creationId xmlns:a16="http://schemas.microsoft.com/office/drawing/2014/main" id="{C4080324-8653-E284-6936-9FF02D718840}"/>
              </a:ext>
            </a:extLst>
          </p:cNvPr>
          <p:cNvSpPr>
            <a:spLocks noGrp="1"/>
          </p:cNvSpPr>
          <p:nvPr>
            <p:ph idx="1"/>
          </p:nvPr>
        </p:nvSpPr>
        <p:spPr>
          <a:xfrm>
            <a:off x="333554" y="1813302"/>
            <a:ext cx="10143299" cy="5044698"/>
          </a:xfrm>
        </p:spPr>
        <p:txBody>
          <a:bodyPr>
            <a:normAutofit fontScale="85000" lnSpcReduction="10000"/>
          </a:bodyPr>
          <a:lstStyle/>
          <a:p>
            <a:pPr marL="0" indent="0">
              <a:buNone/>
            </a:pPr>
            <a:r>
              <a:rPr lang="en-US" dirty="0"/>
              <a:t>They identified seven key points:</a:t>
            </a:r>
          </a:p>
          <a:p>
            <a:pPr marL="0" indent="0">
              <a:buNone/>
            </a:pPr>
            <a:endParaRPr lang="en-US" dirty="0"/>
          </a:p>
          <a:p>
            <a:pPr marL="514350" lvl="0" indent="-514350">
              <a:buFont typeface="+mj-lt"/>
              <a:buAutoNum type="arabicPeriod"/>
            </a:pPr>
            <a:r>
              <a:rPr lang="en-US" dirty="0"/>
              <a:t>Treat others how you would like to be treated.</a:t>
            </a:r>
          </a:p>
          <a:p>
            <a:pPr marL="514350" lvl="0" indent="-514350">
              <a:buFont typeface="+mj-lt"/>
              <a:buAutoNum type="arabicPeriod"/>
            </a:pPr>
            <a:r>
              <a:rPr lang="en-US" dirty="0"/>
              <a:t>Listen carefully to what others tell you about their lives and their suffering. </a:t>
            </a:r>
          </a:p>
          <a:p>
            <a:pPr marL="514350" lvl="0" indent="-514350">
              <a:buFont typeface="+mj-lt"/>
              <a:buAutoNum type="arabicPeriod"/>
            </a:pPr>
            <a:r>
              <a:rPr lang="en-US" dirty="0"/>
              <a:t>Think deeply about what the other person is feeling and experiencing. </a:t>
            </a:r>
          </a:p>
          <a:p>
            <a:pPr marL="514350" lvl="0" indent="-514350">
              <a:buFont typeface="+mj-lt"/>
              <a:buAutoNum type="arabicPeriod"/>
            </a:pPr>
            <a:r>
              <a:rPr lang="en-US" dirty="0"/>
              <a:t>Be generous with others and give more than you take. </a:t>
            </a:r>
          </a:p>
          <a:p>
            <a:pPr marL="514350" lvl="0" indent="-514350">
              <a:buFont typeface="+mj-lt"/>
              <a:buAutoNum type="arabicPeriod"/>
            </a:pPr>
            <a:r>
              <a:rPr lang="en-US" dirty="0"/>
              <a:t>Ask yourself how you can be the greatest blessing in the situation.</a:t>
            </a:r>
          </a:p>
          <a:p>
            <a:pPr marL="514350" lvl="0" indent="-514350">
              <a:buFont typeface="+mj-lt"/>
              <a:buAutoNum type="arabicPeriod"/>
            </a:pPr>
            <a:r>
              <a:rPr lang="en-US" dirty="0"/>
              <a:t>Help others to live their best lives by working with their gifts and strengths.</a:t>
            </a:r>
          </a:p>
          <a:p>
            <a:pPr marL="514350" lvl="0" indent="-514350">
              <a:buFont typeface="+mj-lt"/>
              <a:buAutoNum type="arabicPeriod"/>
            </a:pPr>
            <a:r>
              <a:rPr lang="en-US" dirty="0"/>
              <a:t>Show people that caring for others will bring them joy, too, because they will also be blessed. </a:t>
            </a:r>
          </a:p>
          <a:p>
            <a:pPr marL="0" indent="0">
              <a:buNone/>
            </a:pPr>
            <a:r>
              <a:rPr lang="en-US" dirty="0"/>
              <a:t>Rasmus Hougaard and Jacqueline Carter, </a:t>
            </a:r>
            <a:r>
              <a:rPr lang="en-US" i="1" dirty="0"/>
              <a:t>Compassionate Leadership: How to Do Hard Things in a Human Way</a:t>
            </a:r>
            <a:r>
              <a:rPr lang="en-US" dirty="0"/>
              <a:t> (Boston, MA: Harvard Business School Publishing, 2022), 27.</a:t>
            </a:r>
          </a:p>
          <a:p>
            <a:pPr marL="514350" lvl="0" indent="-514350">
              <a:buFont typeface="+mj-lt"/>
              <a:buAutoNum type="arabicPeriod"/>
            </a:pPr>
            <a:endParaRPr lang="en-US" dirty="0"/>
          </a:p>
          <a:p>
            <a:pPr marL="0" indent="0">
              <a:buNone/>
            </a:pPr>
            <a:endParaRPr lang="en-US" dirty="0"/>
          </a:p>
          <a:p>
            <a:endParaRPr lang="pt-BR" sz="4400" dirty="0">
              <a:cs typeface="Times New Roman" panose="02020603050405020304" pitchFamily="18" charset="0"/>
            </a:endParaRPr>
          </a:p>
        </p:txBody>
      </p:sp>
    </p:spTree>
    <p:extLst>
      <p:ext uri="{BB962C8B-B14F-4D97-AF65-F5344CB8AC3E}">
        <p14:creationId xmlns:p14="http://schemas.microsoft.com/office/powerpoint/2010/main" val="3625429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1C0635A-4F1C-714C-C195-7C8AFC955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604BE-1DFB-A2F5-DDFA-A2D592D5FF05}"/>
              </a:ext>
            </a:extLst>
          </p:cNvPr>
          <p:cNvSpPr>
            <a:spLocks noGrp="1"/>
          </p:cNvSpPr>
          <p:nvPr>
            <p:ph type="title"/>
          </p:nvPr>
        </p:nvSpPr>
        <p:spPr>
          <a:xfrm>
            <a:off x="235671" y="217344"/>
            <a:ext cx="10241183" cy="1224957"/>
          </a:xfrm>
        </p:spPr>
        <p:txBody>
          <a:bodyPr>
            <a:normAutofit/>
          </a:bodyPr>
          <a:lstStyle/>
          <a:p>
            <a:pPr algn="ctr"/>
            <a:r>
              <a:rPr lang="en-US" sz="4800" b="1" dirty="0"/>
              <a:t>A Compassionate Challenge</a:t>
            </a:r>
            <a:endParaRPr lang="en-US" sz="5400" b="1" dirty="0">
              <a:latin typeface="Arial Rounded MT Bold" panose="020F0704030504030204" pitchFamily="34" charset="77"/>
            </a:endParaRPr>
          </a:p>
        </p:txBody>
      </p:sp>
      <p:sp>
        <p:nvSpPr>
          <p:cNvPr id="4" name="Content Placeholder 2">
            <a:extLst>
              <a:ext uri="{FF2B5EF4-FFF2-40B4-BE49-F238E27FC236}">
                <a16:creationId xmlns:a16="http://schemas.microsoft.com/office/drawing/2014/main" id="{764A84A4-1BB2-34F7-AC92-527EAE8036D2}"/>
              </a:ext>
            </a:extLst>
          </p:cNvPr>
          <p:cNvSpPr>
            <a:spLocks noGrp="1"/>
          </p:cNvSpPr>
          <p:nvPr>
            <p:ph idx="1"/>
          </p:nvPr>
        </p:nvSpPr>
        <p:spPr>
          <a:xfrm>
            <a:off x="264542" y="1813302"/>
            <a:ext cx="10212311" cy="5044698"/>
          </a:xfrm>
        </p:spPr>
        <p:txBody>
          <a:bodyPr>
            <a:normAutofit/>
          </a:bodyPr>
          <a:lstStyle/>
          <a:p>
            <a:pPr marL="0" indent="0">
              <a:buNone/>
            </a:pPr>
            <a:r>
              <a:rPr lang="en-US" sz="3600" dirty="0"/>
              <a:t>Now that you understand the importance of compassion, how will you respond to God’s compassionate love for you? And how will you share your experience of compassion with others?</a:t>
            </a:r>
          </a:p>
          <a:p>
            <a:pPr marL="0" indent="0">
              <a:buNone/>
            </a:pPr>
            <a:endParaRPr lang="en-US" sz="3600" dirty="0"/>
          </a:p>
          <a:p>
            <a:pPr marL="0" indent="0">
              <a:buNone/>
            </a:pPr>
            <a:r>
              <a:rPr lang="en-US" sz="3600" dirty="0"/>
              <a:t>Imagine what it would be like if your neighbors knew you for being the most compassionate person on the street—or your colleagues knew that you were the most compassionate person at work?</a:t>
            </a:r>
          </a:p>
          <a:p>
            <a:pPr marL="0" indent="0">
              <a:buNone/>
            </a:pPr>
            <a:endParaRPr lang="en-US" sz="3600" dirty="0"/>
          </a:p>
          <a:p>
            <a:endParaRPr lang="pt-BR" sz="4400" dirty="0">
              <a:cs typeface="Times New Roman" panose="02020603050405020304" pitchFamily="18" charset="0"/>
            </a:endParaRPr>
          </a:p>
        </p:txBody>
      </p:sp>
    </p:spTree>
    <p:extLst>
      <p:ext uri="{BB962C8B-B14F-4D97-AF65-F5344CB8AC3E}">
        <p14:creationId xmlns:p14="http://schemas.microsoft.com/office/powerpoint/2010/main" val="3316312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FB85D87-C836-2FAA-8D88-E73794C6DC6B}"/>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CE1D740-8824-AD31-8FC4-611DB65E093C}"/>
              </a:ext>
            </a:extLst>
          </p:cNvPr>
          <p:cNvSpPr>
            <a:spLocks noGrp="1"/>
          </p:cNvSpPr>
          <p:nvPr>
            <p:ph idx="1"/>
          </p:nvPr>
        </p:nvSpPr>
        <p:spPr>
          <a:xfrm>
            <a:off x="287546" y="1813302"/>
            <a:ext cx="10189307" cy="4783030"/>
          </a:xfrm>
        </p:spPr>
        <p:txBody>
          <a:bodyPr>
            <a:normAutofit/>
          </a:bodyPr>
          <a:lstStyle/>
          <a:p>
            <a:r>
              <a:rPr lang="en-US" sz="4000" dirty="0"/>
              <a:t>On a scale of 0 to 10, where 0 is very uncompassionate and 10 is very compassionate, what score would you give your church? </a:t>
            </a:r>
          </a:p>
          <a:p>
            <a:endParaRPr lang="en-US" sz="4000" dirty="0"/>
          </a:p>
          <a:p>
            <a:r>
              <a:rPr lang="en-US" sz="4000" dirty="0"/>
              <a:t>What can you do, personally, to help increase this score by at least one point ? </a:t>
            </a:r>
          </a:p>
          <a:p>
            <a:pPr marL="0" indent="0">
              <a:buNone/>
            </a:pPr>
            <a:endParaRPr lang="en-US" sz="4800" dirty="0"/>
          </a:p>
          <a:p>
            <a:endParaRPr lang="pt-BR" sz="4400" dirty="0">
              <a:cs typeface="Times New Roman" panose="02020603050405020304" pitchFamily="18" charset="0"/>
            </a:endParaRPr>
          </a:p>
        </p:txBody>
      </p:sp>
    </p:spTree>
    <p:extLst>
      <p:ext uri="{BB962C8B-B14F-4D97-AF65-F5344CB8AC3E}">
        <p14:creationId xmlns:p14="http://schemas.microsoft.com/office/powerpoint/2010/main" val="3397642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A6F0298-0E4C-CDA6-C0AF-A59729245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A0E3B-E35D-BFE3-7D65-CEB970DB35F7}"/>
              </a:ext>
            </a:extLst>
          </p:cNvPr>
          <p:cNvSpPr>
            <a:spLocks noGrp="1"/>
          </p:cNvSpPr>
          <p:nvPr>
            <p:ph type="title"/>
          </p:nvPr>
        </p:nvSpPr>
        <p:spPr>
          <a:xfrm>
            <a:off x="310550" y="217344"/>
            <a:ext cx="10166303" cy="1224957"/>
          </a:xfrm>
        </p:spPr>
        <p:txBody>
          <a:bodyPr>
            <a:normAutofit/>
          </a:bodyPr>
          <a:lstStyle/>
          <a:p>
            <a:r>
              <a:rPr lang="en-US" dirty="0">
                <a:latin typeface="Arial Rounded MT Bold" panose="020F0704030504030204" pitchFamily="34" charset="77"/>
              </a:rPr>
              <a:t>Ending Violence and Abuse</a:t>
            </a:r>
          </a:p>
        </p:txBody>
      </p:sp>
      <p:sp>
        <p:nvSpPr>
          <p:cNvPr id="4" name="Content Placeholder 2">
            <a:extLst>
              <a:ext uri="{FF2B5EF4-FFF2-40B4-BE49-F238E27FC236}">
                <a16:creationId xmlns:a16="http://schemas.microsoft.com/office/drawing/2014/main" id="{A4D45050-DB43-C35F-EA17-BC135503E885}"/>
              </a:ext>
            </a:extLst>
          </p:cNvPr>
          <p:cNvSpPr>
            <a:spLocks noGrp="1"/>
          </p:cNvSpPr>
          <p:nvPr>
            <p:ph idx="1"/>
          </p:nvPr>
        </p:nvSpPr>
        <p:spPr>
          <a:xfrm>
            <a:off x="362308" y="1813302"/>
            <a:ext cx="10114545" cy="4731272"/>
          </a:xfrm>
        </p:spPr>
        <p:txBody>
          <a:bodyPr>
            <a:normAutofit fontScale="92500" lnSpcReduction="10000"/>
          </a:bodyPr>
          <a:lstStyle/>
          <a:p>
            <a:r>
              <a:rPr lang="en-US" sz="3600" dirty="0"/>
              <a:t>We can only bring an end to violence and abuse when we choose to experience God’s compassion for us—and when we let His love melt the hard parts of our hearts into compassion for others. At the simplest level, we can do what Jesus did. </a:t>
            </a:r>
          </a:p>
          <a:p>
            <a:endParaRPr lang="en-US" sz="3600" dirty="0"/>
          </a:p>
          <a:p>
            <a:r>
              <a:rPr lang="en-US" sz="3600" dirty="0"/>
              <a:t>Whenever He interacted with someone, He considered their best interests. He chose to say and do whatever would leave each person more blessed, joyful, peaceful, beloved, hopeful, and grateful. We can do this too.</a:t>
            </a:r>
            <a:endParaRPr lang="en-US" sz="4400" dirty="0"/>
          </a:p>
          <a:p>
            <a:endParaRPr lang="pt-BR" sz="4400" dirty="0">
              <a:cs typeface="Times New Roman" panose="02020603050405020304" pitchFamily="18" charset="0"/>
            </a:endParaRPr>
          </a:p>
        </p:txBody>
      </p:sp>
    </p:spTree>
    <p:extLst>
      <p:ext uri="{BB962C8B-B14F-4D97-AF65-F5344CB8AC3E}">
        <p14:creationId xmlns:p14="http://schemas.microsoft.com/office/powerpoint/2010/main" val="4171414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A036D50-3F93-1D48-D8BE-AE3C9EB18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E0D50-1209-A373-7833-EE5DA33EFDD7}"/>
              </a:ext>
            </a:extLst>
          </p:cNvPr>
          <p:cNvSpPr>
            <a:spLocks noGrp="1"/>
          </p:cNvSpPr>
          <p:nvPr>
            <p:ph type="title"/>
          </p:nvPr>
        </p:nvSpPr>
        <p:spPr>
          <a:xfrm>
            <a:off x="310551" y="217344"/>
            <a:ext cx="10166303" cy="1224957"/>
          </a:xfrm>
        </p:spPr>
        <p:txBody>
          <a:bodyPr>
            <a:normAutofit/>
          </a:bodyPr>
          <a:lstStyle/>
          <a:p>
            <a:r>
              <a:rPr lang="en-US" dirty="0">
                <a:latin typeface="Arial Rounded MT Bold" panose="020F0704030504030204" pitchFamily="34" charset="77"/>
              </a:rPr>
              <a:t>Ending Violence and Abuse</a:t>
            </a:r>
          </a:p>
        </p:txBody>
      </p:sp>
      <p:sp>
        <p:nvSpPr>
          <p:cNvPr id="4" name="Content Placeholder 2">
            <a:extLst>
              <a:ext uri="{FF2B5EF4-FFF2-40B4-BE49-F238E27FC236}">
                <a16:creationId xmlns:a16="http://schemas.microsoft.com/office/drawing/2014/main" id="{B4C3D7FC-6180-DB3F-6E7A-C2F0D39ACE6E}"/>
              </a:ext>
            </a:extLst>
          </p:cNvPr>
          <p:cNvSpPr>
            <a:spLocks noGrp="1"/>
          </p:cNvSpPr>
          <p:nvPr>
            <p:ph idx="1"/>
          </p:nvPr>
        </p:nvSpPr>
        <p:spPr>
          <a:xfrm>
            <a:off x="293298" y="1813302"/>
            <a:ext cx="10183556" cy="5044698"/>
          </a:xfrm>
        </p:spPr>
        <p:txBody>
          <a:bodyPr>
            <a:normAutofit fontScale="92500" lnSpcReduction="10000"/>
          </a:bodyPr>
          <a:lstStyle/>
          <a:p>
            <a:r>
              <a:rPr lang="en-US" sz="4400" dirty="0"/>
              <a:t>When Christ’s disciples follow His compassionate example, we will help to shape caring communities where people are less likely to be abused, and those people who are hurt will feel safe, and cared for, and can begin to heal again. </a:t>
            </a:r>
          </a:p>
          <a:p>
            <a:endParaRPr lang="en-US" sz="4400" dirty="0"/>
          </a:p>
          <a:p>
            <a:r>
              <a:rPr lang="en-US" sz="4400" dirty="0"/>
              <a:t>Together we can become a powerful part of ending violence and abuse.</a:t>
            </a:r>
            <a:endParaRPr lang="pt-BR" sz="6600" dirty="0">
              <a:cs typeface="Times New Roman" panose="02020603050405020304" pitchFamily="18" charset="0"/>
            </a:endParaRPr>
          </a:p>
        </p:txBody>
      </p:sp>
    </p:spTree>
    <p:extLst>
      <p:ext uri="{BB962C8B-B14F-4D97-AF65-F5344CB8AC3E}">
        <p14:creationId xmlns:p14="http://schemas.microsoft.com/office/powerpoint/2010/main" val="3541170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C625376-7780-8BF8-BFDE-DB4450296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89A48-487A-2375-96CA-9C1231CE5C1A}"/>
              </a:ext>
            </a:extLst>
          </p:cNvPr>
          <p:cNvSpPr>
            <a:spLocks noGrp="1"/>
          </p:cNvSpPr>
          <p:nvPr>
            <p:ph type="title"/>
          </p:nvPr>
        </p:nvSpPr>
        <p:spPr>
          <a:xfrm>
            <a:off x="310551" y="217344"/>
            <a:ext cx="10166303" cy="1224957"/>
          </a:xfrm>
        </p:spPr>
        <p:txBody>
          <a:bodyPr>
            <a:normAutofit/>
          </a:bodyPr>
          <a:lstStyle/>
          <a:p>
            <a:r>
              <a:rPr lang="en-US" dirty="0">
                <a:latin typeface="Arial Rounded MT Bold" panose="020F0704030504030204" pitchFamily="34" charset="77"/>
              </a:rPr>
              <a:t>Ending Violence and Abuse</a:t>
            </a:r>
          </a:p>
        </p:txBody>
      </p:sp>
      <p:sp>
        <p:nvSpPr>
          <p:cNvPr id="4" name="Content Placeholder 2">
            <a:extLst>
              <a:ext uri="{FF2B5EF4-FFF2-40B4-BE49-F238E27FC236}">
                <a16:creationId xmlns:a16="http://schemas.microsoft.com/office/drawing/2014/main" id="{4C9DAE91-B3C4-B51F-C438-7DE87CA6601D}"/>
              </a:ext>
            </a:extLst>
          </p:cNvPr>
          <p:cNvSpPr>
            <a:spLocks noGrp="1"/>
          </p:cNvSpPr>
          <p:nvPr>
            <p:ph idx="1"/>
          </p:nvPr>
        </p:nvSpPr>
        <p:spPr>
          <a:xfrm>
            <a:off x="316302" y="1813302"/>
            <a:ext cx="10160552" cy="5044698"/>
          </a:xfrm>
        </p:spPr>
        <p:txBody>
          <a:bodyPr>
            <a:normAutofit fontScale="55000" lnSpcReduction="20000"/>
          </a:bodyPr>
          <a:lstStyle/>
          <a:p>
            <a:r>
              <a:rPr lang="en-US" sz="7000"/>
              <a:t>What will you choose </a:t>
            </a:r>
            <a:r>
              <a:rPr lang="en-US" sz="7000" dirty="0"/>
              <a:t>to do this week to experience more of God’s compassionate love for you? </a:t>
            </a:r>
          </a:p>
          <a:p>
            <a:pPr marL="0" indent="0">
              <a:buNone/>
            </a:pPr>
            <a:endParaRPr lang="en-US" sz="7000" dirty="0"/>
          </a:p>
          <a:p>
            <a:r>
              <a:rPr lang="en-US" sz="7000" dirty="0"/>
              <a:t>And what will you do to show that compassionate love to everyone else you meet, so that God’s kingdom of love can be enlarged and others will fall in love with Him forever?</a:t>
            </a:r>
          </a:p>
          <a:p>
            <a:pPr marL="0" indent="0">
              <a:buNone/>
            </a:pPr>
            <a:br>
              <a:rPr lang="en-US" sz="3800" dirty="0"/>
            </a:br>
            <a:endParaRPr lang="en-US" sz="5600" dirty="0"/>
          </a:p>
          <a:p>
            <a:pPr marL="0" indent="0">
              <a:buNone/>
            </a:pPr>
            <a:r>
              <a:rPr lang="en-US" sz="3800" dirty="0"/>
              <a:t> </a:t>
            </a:r>
          </a:p>
          <a:p>
            <a:endParaRPr lang="en-US" sz="5600" dirty="0"/>
          </a:p>
          <a:p>
            <a:endParaRPr lang="en-US" sz="4400" dirty="0"/>
          </a:p>
        </p:txBody>
      </p:sp>
    </p:spTree>
    <p:extLst>
      <p:ext uri="{BB962C8B-B14F-4D97-AF65-F5344CB8AC3E}">
        <p14:creationId xmlns:p14="http://schemas.microsoft.com/office/powerpoint/2010/main" val="426679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24F6A03-56BC-B142-7CBC-6507E6340481}"/>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12E069F-A8C1-3E49-DD7D-1B388187E46C}"/>
              </a:ext>
            </a:extLst>
          </p:cNvPr>
          <p:cNvSpPr>
            <a:spLocks noGrp="1"/>
          </p:cNvSpPr>
          <p:nvPr>
            <p:ph idx="1"/>
          </p:nvPr>
        </p:nvSpPr>
        <p:spPr>
          <a:xfrm>
            <a:off x="379562" y="2559170"/>
            <a:ext cx="9954882" cy="4106173"/>
          </a:xfrm>
        </p:spPr>
        <p:txBody>
          <a:bodyPr>
            <a:normAutofit fontScale="92500" lnSpcReduction="20000"/>
          </a:bodyPr>
          <a:lstStyle/>
          <a:p>
            <a:r>
              <a:rPr lang="en-US" sz="4000" dirty="0">
                <a:cs typeface="Times New Roman" panose="02020603050405020304" pitchFamily="18" charset="0"/>
              </a:rPr>
              <a:t>Whenever Christ’s followers choose to show </a:t>
            </a:r>
            <a:r>
              <a:rPr lang="en-US" sz="4300" dirty="0">
                <a:cs typeface="Times New Roman" panose="02020603050405020304" pitchFamily="18" charset="0"/>
              </a:rPr>
              <a:t>compassion to others and to bless them, they demonstrate that God is loving and kind too. It is very important to fight abuse and reduce domestic violence. </a:t>
            </a:r>
          </a:p>
          <a:p>
            <a:r>
              <a:rPr lang="en-US" sz="4300" dirty="0">
                <a:cs typeface="Times New Roman" panose="02020603050405020304" pitchFamily="18" charset="0"/>
              </a:rPr>
              <a:t>In order to reduce abuse now, and in the future, it is vital to cultivate Christlike compassion in our hearts and to teach others how to show compassion too.</a:t>
            </a:r>
          </a:p>
        </p:txBody>
      </p:sp>
      <p:sp>
        <p:nvSpPr>
          <p:cNvPr id="3" name="Title 1">
            <a:extLst>
              <a:ext uri="{FF2B5EF4-FFF2-40B4-BE49-F238E27FC236}">
                <a16:creationId xmlns:a16="http://schemas.microsoft.com/office/drawing/2014/main" id="{A8523506-DA36-C88C-5065-49E1CDF2F96E}"/>
              </a:ext>
            </a:extLst>
          </p:cNvPr>
          <p:cNvSpPr txBox="1">
            <a:spLocks/>
          </p:cNvSpPr>
          <p:nvPr/>
        </p:nvSpPr>
        <p:spPr>
          <a:xfrm>
            <a:off x="268419" y="211074"/>
            <a:ext cx="9959109" cy="1325563"/>
          </a:xfrm>
          <a:prstGeom prst="rect">
            <a:avLst/>
          </a:prstGeom>
          <a:effectLst>
            <a:outerShdw blurRad="52622" dist="50800" dir="7320000" algn="ctr" rotWithShape="0">
              <a:schemeClr val="accent4">
                <a:lumMod val="20000"/>
                <a:lumOff val="80000"/>
                <a:alpha val="98079"/>
              </a:schemeClr>
            </a:outerShdw>
          </a:effectLst>
          <a:scene3d>
            <a:camera prst="orthographicFront"/>
            <a:lightRig rig="threePt" dir="t"/>
          </a:scene3d>
          <a:sp3d prstMaterial="plastic">
            <a:bevelT w="165100" prst="coolSlant"/>
            <a:bevelB w="165100" prst="coolSlan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Understanding Compassion</a:t>
            </a:r>
            <a:endParaRPr lang="pt-BR" sz="4000" dirty="0">
              <a:latin typeface="+mn-lt"/>
            </a:endParaRPr>
          </a:p>
        </p:txBody>
      </p:sp>
    </p:spTree>
    <p:extLst>
      <p:ext uri="{BB962C8B-B14F-4D97-AF65-F5344CB8AC3E}">
        <p14:creationId xmlns:p14="http://schemas.microsoft.com/office/powerpoint/2010/main" val="180797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6EB5CE0-F3C8-4BC8-D77C-C9D5F2C5533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7BBC239-577E-5D3B-B002-EB9E1A98C7ED}"/>
              </a:ext>
            </a:extLst>
          </p:cNvPr>
          <p:cNvSpPr>
            <a:spLocks noGrp="1"/>
          </p:cNvSpPr>
          <p:nvPr>
            <p:ph idx="1"/>
          </p:nvPr>
        </p:nvSpPr>
        <p:spPr>
          <a:xfrm>
            <a:off x="373812" y="2610929"/>
            <a:ext cx="10138913" cy="4247072"/>
          </a:xfrm>
        </p:spPr>
        <p:txBody>
          <a:bodyPr>
            <a:normAutofit/>
          </a:bodyPr>
          <a:lstStyle/>
          <a:p>
            <a:r>
              <a:rPr lang="en-US" sz="4400" dirty="0"/>
              <a:t>When we experience compassion, we breathe deeply and we feel more peaceful. There is a spark of joy and hope in our hearts and a smile on our face because we have experienced God’s loving compassion through another human being. </a:t>
            </a:r>
          </a:p>
          <a:p>
            <a:pPr marL="0" indent="0">
              <a:buNone/>
            </a:pPr>
            <a:endParaRPr lang="en-US" sz="5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47B52DBF-49A8-7715-C513-7DBFC91E33E1}"/>
              </a:ext>
            </a:extLst>
          </p:cNvPr>
          <p:cNvSpPr>
            <a:spLocks noGrp="1"/>
          </p:cNvSpPr>
          <p:nvPr>
            <p:ph type="title"/>
          </p:nvPr>
        </p:nvSpPr>
        <p:spPr>
          <a:xfrm>
            <a:off x="265545" y="189912"/>
            <a:ext cx="9959109" cy="1325563"/>
          </a:xfrm>
        </p:spPr>
        <p:txBody>
          <a:bodyPr>
            <a:normAutofit/>
          </a:bodyPr>
          <a:lstStyle/>
          <a:p>
            <a:br>
              <a:rPr lang="en-US" dirty="0"/>
            </a:br>
            <a:endParaRPr lang="pt-BR" sz="4000" dirty="0">
              <a:latin typeface="Futura LT Book" panose="02000504030000020003" pitchFamily="2" charset="0"/>
            </a:endParaRPr>
          </a:p>
        </p:txBody>
      </p:sp>
      <p:sp>
        <p:nvSpPr>
          <p:cNvPr id="3" name="Title 1">
            <a:extLst>
              <a:ext uri="{FF2B5EF4-FFF2-40B4-BE49-F238E27FC236}">
                <a16:creationId xmlns:a16="http://schemas.microsoft.com/office/drawing/2014/main" id="{12BF0012-F918-1AA7-79BD-3483D8386B72}"/>
              </a:ext>
            </a:extLst>
          </p:cNvPr>
          <p:cNvSpPr txBox="1">
            <a:spLocks/>
          </p:cNvSpPr>
          <p:nvPr/>
        </p:nvSpPr>
        <p:spPr>
          <a:xfrm>
            <a:off x="268419" y="220218"/>
            <a:ext cx="9959109" cy="1325563"/>
          </a:xfrm>
          <a:prstGeom prst="rect">
            <a:avLst/>
          </a:prstGeom>
          <a:effectLst>
            <a:outerShdw blurRad="52622" dist="50800" dir="7320000" algn="ctr" rotWithShape="0">
              <a:schemeClr val="accent4">
                <a:lumMod val="20000"/>
                <a:lumOff val="80000"/>
                <a:alpha val="98079"/>
              </a:schemeClr>
            </a:outerShdw>
          </a:effectLst>
          <a:scene3d>
            <a:camera prst="orthographicFront"/>
            <a:lightRig rig="threePt" dir="t"/>
          </a:scene3d>
          <a:sp3d prstMaterial="plastic">
            <a:bevelT w="165100" prst="coolSlant"/>
            <a:bevelB w="165100" prst="coolSlan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Understanding Compassion</a:t>
            </a:r>
            <a:endParaRPr lang="pt-BR" sz="4000" dirty="0">
              <a:latin typeface="+mn-lt"/>
            </a:endParaRPr>
          </a:p>
        </p:txBody>
      </p:sp>
    </p:spTree>
    <p:extLst>
      <p:ext uri="{BB962C8B-B14F-4D97-AF65-F5344CB8AC3E}">
        <p14:creationId xmlns:p14="http://schemas.microsoft.com/office/powerpoint/2010/main" val="77235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626B7F1-1922-D80F-E8F3-AB6490148213}"/>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23D615E-F635-6A1D-5390-FF1427AB5845}"/>
              </a:ext>
            </a:extLst>
          </p:cNvPr>
          <p:cNvSpPr>
            <a:spLocks noGrp="1"/>
          </p:cNvSpPr>
          <p:nvPr>
            <p:ph idx="1"/>
          </p:nvPr>
        </p:nvSpPr>
        <p:spPr>
          <a:xfrm>
            <a:off x="598098" y="2725947"/>
            <a:ext cx="9529314" cy="3249283"/>
          </a:xfrm>
        </p:spPr>
        <p:txBody>
          <a:bodyPr>
            <a:normAutofit fontScale="92500"/>
          </a:bodyPr>
          <a:lstStyle/>
          <a:p>
            <a:r>
              <a:rPr lang="en-US" sz="4400" dirty="0">
                <a:cs typeface="Times New Roman" panose="02020603050405020304" pitchFamily="18" charset="0"/>
              </a:rPr>
              <a:t>Or perhaps you can remember a time when you showed compassion to someone else? You noticed that someone was sad or hurt or struggling, and you asked them how you could help. </a:t>
            </a:r>
          </a:p>
        </p:txBody>
      </p:sp>
      <p:sp>
        <p:nvSpPr>
          <p:cNvPr id="2" name="Title 1">
            <a:extLst>
              <a:ext uri="{FF2B5EF4-FFF2-40B4-BE49-F238E27FC236}">
                <a16:creationId xmlns:a16="http://schemas.microsoft.com/office/drawing/2014/main" id="{231E1B5B-9151-D9DD-F667-BC65DF780040}"/>
              </a:ext>
            </a:extLst>
          </p:cNvPr>
          <p:cNvSpPr>
            <a:spLocks noGrp="1"/>
          </p:cNvSpPr>
          <p:nvPr>
            <p:ph type="title"/>
          </p:nvPr>
        </p:nvSpPr>
        <p:spPr>
          <a:xfrm>
            <a:off x="265545" y="217344"/>
            <a:ext cx="9959109" cy="1325563"/>
          </a:xfrm>
        </p:spPr>
        <p:txBody>
          <a:bodyPr>
            <a:normAutofit/>
          </a:bodyPr>
          <a:lstStyle/>
          <a:p>
            <a:br>
              <a:rPr lang="en-US" dirty="0"/>
            </a:br>
            <a:endParaRPr lang="pt-BR" sz="4000" dirty="0">
              <a:latin typeface="Futura LT Book" panose="02000504030000020003" pitchFamily="2" charset="0"/>
            </a:endParaRPr>
          </a:p>
        </p:txBody>
      </p:sp>
      <p:sp>
        <p:nvSpPr>
          <p:cNvPr id="3" name="Title 1">
            <a:extLst>
              <a:ext uri="{FF2B5EF4-FFF2-40B4-BE49-F238E27FC236}">
                <a16:creationId xmlns:a16="http://schemas.microsoft.com/office/drawing/2014/main" id="{B7F1B16D-D04F-8FA9-3003-B4D6B94C4E21}"/>
              </a:ext>
            </a:extLst>
          </p:cNvPr>
          <p:cNvSpPr txBox="1">
            <a:spLocks/>
          </p:cNvSpPr>
          <p:nvPr/>
        </p:nvSpPr>
        <p:spPr>
          <a:xfrm>
            <a:off x="268419" y="220218"/>
            <a:ext cx="9959109" cy="1325563"/>
          </a:xfrm>
          <a:prstGeom prst="rect">
            <a:avLst/>
          </a:prstGeom>
          <a:effectLst>
            <a:outerShdw blurRad="52622" dist="50800" dir="7320000" algn="ctr" rotWithShape="0">
              <a:schemeClr val="accent4">
                <a:lumMod val="20000"/>
                <a:lumOff val="80000"/>
                <a:alpha val="98079"/>
              </a:schemeClr>
            </a:outerShdw>
          </a:effectLst>
          <a:scene3d>
            <a:camera prst="orthographicFront"/>
            <a:lightRig rig="threePt" dir="t"/>
          </a:scene3d>
          <a:sp3d prstMaterial="plastic">
            <a:bevelT w="165100" prst="coolSlant"/>
            <a:bevelB w="165100" prst="coolSlan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Understanding Compassion</a:t>
            </a:r>
            <a:endParaRPr lang="pt-BR" sz="4000" dirty="0">
              <a:latin typeface="+mn-lt"/>
            </a:endParaRPr>
          </a:p>
        </p:txBody>
      </p:sp>
    </p:spTree>
    <p:extLst>
      <p:ext uri="{BB962C8B-B14F-4D97-AF65-F5344CB8AC3E}">
        <p14:creationId xmlns:p14="http://schemas.microsoft.com/office/powerpoint/2010/main" val="129721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4491D9E-2FBC-A7D3-832A-99097A11F57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DB4C46-930D-8AE0-9593-189569ECC445}"/>
              </a:ext>
            </a:extLst>
          </p:cNvPr>
          <p:cNvSpPr>
            <a:spLocks noGrp="1"/>
          </p:cNvSpPr>
          <p:nvPr>
            <p:ph idx="1"/>
          </p:nvPr>
        </p:nvSpPr>
        <p:spPr>
          <a:xfrm>
            <a:off x="580845" y="2714445"/>
            <a:ext cx="9696091" cy="4065918"/>
          </a:xfrm>
        </p:spPr>
        <p:txBody>
          <a:bodyPr>
            <a:normAutofit/>
          </a:bodyPr>
          <a:lstStyle/>
          <a:p>
            <a:r>
              <a:rPr lang="en-US" sz="4400" dirty="0">
                <a:cs typeface="Times New Roman" panose="02020603050405020304" pitchFamily="18" charset="0"/>
              </a:rPr>
              <a:t>Perhaps they needed a friendly smile, an encouraging word, a drink of water, some bread and fruit, or a place to stay. Do you remember how you felt when you showed compassion? </a:t>
            </a:r>
          </a:p>
        </p:txBody>
      </p:sp>
      <p:sp>
        <p:nvSpPr>
          <p:cNvPr id="2" name="Title 1">
            <a:extLst>
              <a:ext uri="{FF2B5EF4-FFF2-40B4-BE49-F238E27FC236}">
                <a16:creationId xmlns:a16="http://schemas.microsoft.com/office/drawing/2014/main" id="{746D7653-EC44-016D-2D79-A5020FFAB509}"/>
              </a:ext>
            </a:extLst>
          </p:cNvPr>
          <p:cNvSpPr>
            <a:spLocks noGrp="1"/>
          </p:cNvSpPr>
          <p:nvPr>
            <p:ph type="title"/>
          </p:nvPr>
        </p:nvSpPr>
        <p:spPr>
          <a:xfrm>
            <a:off x="265545" y="217344"/>
            <a:ext cx="9959109" cy="1325563"/>
          </a:xfrm>
        </p:spPr>
        <p:txBody>
          <a:bodyPr>
            <a:normAutofit/>
          </a:bodyPr>
          <a:lstStyle/>
          <a:p>
            <a:br>
              <a:rPr lang="en-US" dirty="0"/>
            </a:br>
            <a:endParaRPr lang="pt-BR" sz="4000" dirty="0">
              <a:latin typeface="Futura LT Book" panose="02000504030000020003" pitchFamily="2" charset="0"/>
            </a:endParaRPr>
          </a:p>
        </p:txBody>
      </p:sp>
      <p:sp>
        <p:nvSpPr>
          <p:cNvPr id="3" name="Title 1">
            <a:extLst>
              <a:ext uri="{FF2B5EF4-FFF2-40B4-BE49-F238E27FC236}">
                <a16:creationId xmlns:a16="http://schemas.microsoft.com/office/drawing/2014/main" id="{7C704FCD-6717-1850-F78C-07EFEA050A6F}"/>
              </a:ext>
            </a:extLst>
          </p:cNvPr>
          <p:cNvSpPr txBox="1">
            <a:spLocks/>
          </p:cNvSpPr>
          <p:nvPr/>
        </p:nvSpPr>
        <p:spPr>
          <a:xfrm>
            <a:off x="268419" y="220218"/>
            <a:ext cx="9959109" cy="1325563"/>
          </a:xfrm>
          <a:prstGeom prst="rect">
            <a:avLst/>
          </a:prstGeom>
          <a:effectLst>
            <a:outerShdw blurRad="52622" dist="50800" dir="7320000" algn="ctr" rotWithShape="0">
              <a:schemeClr val="accent4">
                <a:lumMod val="20000"/>
                <a:lumOff val="80000"/>
                <a:alpha val="98079"/>
              </a:schemeClr>
            </a:outerShdw>
          </a:effectLst>
          <a:scene3d>
            <a:camera prst="orthographicFront"/>
            <a:lightRig rig="threePt" dir="t"/>
          </a:scene3d>
          <a:sp3d prstMaterial="plastic">
            <a:bevelT w="165100" prst="coolSlant"/>
            <a:bevelB w="165100" prst="coolSlan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Understanding Compassion</a:t>
            </a:r>
            <a:endParaRPr lang="pt-BR" sz="4000" dirty="0">
              <a:latin typeface="+mn-lt"/>
            </a:endParaRPr>
          </a:p>
        </p:txBody>
      </p:sp>
    </p:spTree>
    <p:extLst>
      <p:ext uri="{BB962C8B-B14F-4D97-AF65-F5344CB8AC3E}">
        <p14:creationId xmlns:p14="http://schemas.microsoft.com/office/powerpoint/2010/main" val="2872028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3178</Words>
  <Application>Microsoft Macintosh PowerPoint</Application>
  <PresentationFormat>Widescreen</PresentationFormat>
  <Paragraphs>175</Paragraphs>
  <Slides>57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Algerian</vt:lpstr>
      <vt:lpstr>Arial</vt:lpstr>
      <vt:lpstr>Arial Rounded MT Bold</vt:lpstr>
      <vt:lpstr>Calibri</vt:lpstr>
      <vt:lpstr>Calibri Light</vt:lpstr>
      <vt:lpstr>Futura Bk BT</vt:lpstr>
      <vt:lpstr>Futura LT Book</vt:lpstr>
      <vt:lpstr>Times New Roman</vt:lpstr>
      <vt:lpstr>Trajan Pro</vt:lpstr>
      <vt:lpstr>Office Theme</vt:lpstr>
      <vt:lpstr>PowerPoint Presentation</vt:lpstr>
      <vt:lpstr>The Compassionate Quilt </vt:lpstr>
      <vt:lpstr>The Compassionate Quilt </vt:lpstr>
      <vt:lpstr>The Compassionate Quilt </vt:lpstr>
      <vt:lpstr>Understanding Compassion</vt:lpstr>
      <vt:lpstr>PowerPoint Presentation</vt:lpstr>
      <vt:lpstr> </vt:lpstr>
      <vt:lpstr> </vt:lpstr>
      <vt:lpstr> </vt:lpstr>
      <vt:lpstr> </vt:lpstr>
      <vt:lpstr> </vt:lpstr>
      <vt:lpstr>Jesus—Our Model of Compassion </vt:lpstr>
      <vt:lpstr>PowerPoint Presentation</vt:lpstr>
      <vt:lpstr>Matthew 9:36</vt:lpstr>
      <vt:lpstr>PowerPoint Presentation</vt:lpstr>
      <vt:lpstr>PowerPoint Presentation</vt:lpstr>
      <vt:lpstr>PowerPoint Presentation</vt:lpstr>
      <vt:lpstr>  What the Good Samaritan Can Teach Us About Compassion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Can Be Good Samaritans Too </vt:lpstr>
      <vt:lpstr>PowerPoint Presentation</vt:lpstr>
      <vt:lpstr>PowerPoint Presentation</vt:lpstr>
      <vt:lpstr>  Compassion Expresses True Religion  </vt:lpstr>
      <vt:lpstr>PowerPoint Presentation</vt:lpstr>
      <vt:lpstr>PowerPoint Presentation</vt:lpstr>
      <vt:lpstr>  Ellen White wrote:  </vt:lpstr>
      <vt:lpstr>  She continues:  </vt:lpstr>
      <vt:lpstr>Becoming Compassionate Disciples</vt:lpstr>
      <vt:lpstr>PowerPoint Presentation</vt:lpstr>
      <vt:lpstr>PowerPoint Presentation</vt:lpstr>
      <vt:lpstr>PowerPoint Presentation</vt:lpstr>
      <vt:lpstr>PowerPoint Presentation</vt:lpstr>
      <vt:lpstr>PowerPoint Presentation</vt:lpstr>
      <vt:lpstr>PowerPoint Presentation</vt:lpstr>
      <vt:lpstr>  We All Need Compassion   </vt:lpstr>
      <vt:lpstr>  We All Need Compassion   </vt:lpstr>
      <vt:lpstr>    Small Acts of Compassion Make a Big Difference    </vt:lpstr>
      <vt:lpstr>PowerPoint Presentation</vt:lpstr>
      <vt:lpstr>PowerPoint Presentation</vt:lpstr>
      <vt:lpstr>PowerPoint Presentation</vt:lpstr>
      <vt:lpstr>PowerPoint Presentation</vt:lpstr>
      <vt:lpstr>Researchers investigated the main strategies of compassionate leaders.</vt:lpstr>
      <vt:lpstr>A Compassionate Challenge</vt:lpstr>
      <vt:lpstr>PowerPoint Presentation</vt:lpstr>
      <vt:lpstr>Ending Violence and Abuse</vt:lpstr>
      <vt:lpstr>Ending Violence and Abuse</vt:lpstr>
      <vt:lpstr>Ending Violence and Abuse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Diaz-Vazquez, Celeste</cp:lastModifiedBy>
  <cp:revision>7</cp:revision>
  <dcterms:created xsi:type="dcterms:W3CDTF">2023-02-14T12:16:54Z</dcterms:created>
  <dcterms:modified xsi:type="dcterms:W3CDTF">2026-06-09T21:04:09Z</dcterms:modified>
</cp:coreProperties>
</file>