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9" r:id="rId2"/>
    <p:sldId id="316" r:id="rId3"/>
    <p:sldId id="300" r:id="rId4"/>
    <p:sldId id="301" r:id="rId5"/>
    <p:sldId id="302" r:id="rId6"/>
    <p:sldId id="303" r:id="rId7"/>
    <p:sldId id="260" r:id="rId8"/>
    <p:sldId id="317" r:id="rId9"/>
    <p:sldId id="318" r:id="rId10"/>
    <p:sldId id="319"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275" r:id="rId24"/>
    <p:sldId id="276" r:id="rId25"/>
    <p:sldId id="277" r:id="rId26"/>
    <p:sldId id="278"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3900"/>
    <a:srgbClr val="A5A5A5"/>
    <a:srgbClr val="5E6373"/>
    <a:srgbClr val="FFA726"/>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CEAE26-26D1-FB4B-9B0E-FDB25E4BF718}" v="86" dt="2026-06-15T20:24:58.2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76" autoAdjust="0"/>
    <p:restoredTop sz="94660"/>
  </p:normalViewPr>
  <p:slideViewPr>
    <p:cSldViewPr snapToGrid="0">
      <p:cViewPr varScale="1">
        <p:scale>
          <a:sx n="123" d="100"/>
          <a:sy n="123" d="100"/>
        </p:scale>
        <p:origin x="52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z-Vazquez, Celeste" userId="01eae102-ecf9-4722-a0ca-f1ae634a0e0f" providerId="ADAL" clId="{705E5AC7-4961-5544-A050-00F709FAD6CE}"/>
    <pc:docChg chg="undo redo custSel addSld delSld modSld sldOrd">
      <pc:chgData name="Diaz-Vazquez, Celeste" userId="01eae102-ecf9-4722-a0ca-f1ae634a0e0f" providerId="ADAL" clId="{705E5AC7-4961-5544-A050-00F709FAD6CE}" dt="2026-06-15T20:25:29.817" v="940" actId="2696"/>
      <pc:docMkLst>
        <pc:docMk/>
      </pc:docMkLst>
      <pc:sldChg chg="addSp delSp modSp add del mod">
        <pc:chgData name="Diaz-Vazquez, Celeste" userId="01eae102-ecf9-4722-a0ca-f1ae634a0e0f" providerId="ADAL" clId="{705E5AC7-4961-5544-A050-00F709FAD6CE}" dt="2026-06-15T18:36:01.810" v="528" actId="2696"/>
        <pc:sldMkLst>
          <pc:docMk/>
          <pc:sldMk cId="3602899838" sldId="256"/>
        </pc:sldMkLst>
        <pc:spChg chg="add del mod">
          <ac:chgData name="Diaz-Vazquez, Celeste" userId="01eae102-ecf9-4722-a0ca-f1ae634a0e0f" providerId="ADAL" clId="{705E5AC7-4961-5544-A050-00F709FAD6CE}" dt="2026-06-15T18:30:08.529" v="486"/>
          <ac:spMkLst>
            <pc:docMk/>
            <pc:sldMk cId="3602899838" sldId="256"/>
            <ac:spMk id="2" creationId="{AFCDF16D-FD1A-EADE-3180-EBF3195BF2B3}"/>
          </ac:spMkLst>
        </pc:spChg>
        <pc:spChg chg="add mod">
          <ac:chgData name="Diaz-Vazquez, Celeste" userId="01eae102-ecf9-4722-a0ca-f1ae634a0e0f" providerId="ADAL" clId="{705E5AC7-4961-5544-A050-00F709FAD6CE}" dt="2026-06-15T18:31:32.270" v="500"/>
          <ac:spMkLst>
            <pc:docMk/>
            <pc:sldMk cId="3602899838" sldId="256"/>
            <ac:spMk id="6" creationId="{51EFD962-410A-C35A-5C6A-4D6E02629F08}"/>
          </ac:spMkLst>
        </pc:spChg>
      </pc:sldChg>
      <pc:sldChg chg="addSp delSp modSp del mod">
        <pc:chgData name="Diaz-Vazquez, Celeste" userId="01eae102-ecf9-4722-a0ca-f1ae634a0e0f" providerId="ADAL" clId="{705E5AC7-4961-5544-A050-00F709FAD6CE}" dt="2026-06-15T19:46:57.473" v="783" actId="2696"/>
        <pc:sldMkLst>
          <pc:docMk/>
          <pc:sldMk cId="401858281" sldId="257"/>
        </pc:sldMkLst>
        <pc:spChg chg="add del mod">
          <ac:chgData name="Diaz-Vazquez, Celeste" userId="01eae102-ecf9-4722-a0ca-f1ae634a0e0f" providerId="ADAL" clId="{705E5AC7-4961-5544-A050-00F709FAD6CE}" dt="2026-06-15T19:40:05.704" v="742"/>
          <ac:spMkLst>
            <pc:docMk/>
            <pc:sldMk cId="401858281" sldId="257"/>
            <ac:spMk id="2" creationId="{3867B18D-608F-4936-58C0-255AC59E9114}"/>
          </ac:spMkLst>
        </pc:spChg>
        <pc:spChg chg="add del mod">
          <ac:chgData name="Diaz-Vazquez, Celeste" userId="01eae102-ecf9-4722-a0ca-f1ae634a0e0f" providerId="ADAL" clId="{705E5AC7-4961-5544-A050-00F709FAD6CE}" dt="2026-06-15T19:40:07.308" v="744"/>
          <ac:spMkLst>
            <pc:docMk/>
            <pc:sldMk cId="401858281" sldId="257"/>
            <ac:spMk id="3" creationId="{64F3F5EB-8737-6717-D062-49E6489470DE}"/>
          </ac:spMkLst>
        </pc:spChg>
      </pc:sldChg>
      <pc:sldChg chg="modSp add del mod">
        <pc:chgData name="Diaz-Vazquez, Celeste" userId="01eae102-ecf9-4722-a0ca-f1ae634a0e0f" providerId="ADAL" clId="{705E5AC7-4961-5544-A050-00F709FAD6CE}" dt="2026-06-15T18:48:49.063" v="579" actId="2696"/>
        <pc:sldMkLst>
          <pc:docMk/>
          <pc:sldMk cId="3980296302" sldId="258"/>
        </pc:sldMkLst>
      </pc:sldChg>
      <pc:sldChg chg="modSp del mod">
        <pc:chgData name="Diaz-Vazquez, Celeste" userId="01eae102-ecf9-4722-a0ca-f1ae634a0e0f" providerId="ADAL" clId="{705E5AC7-4961-5544-A050-00F709FAD6CE}" dt="2026-06-15T18:53:34.696" v="591" actId="2696"/>
        <pc:sldMkLst>
          <pc:docMk/>
          <pc:sldMk cId="1505987839" sldId="259"/>
        </pc:sldMkLst>
      </pc:sldChg>
      <pc:sldChg chg="modSp del mod">
        <pc:chgData name="Diaz-Vazquez, Celeste" userId="01eae102-ecf9-4722-a0ca-f1ae634a0e0f" providerId="ADAL" clId="{705E5AC7-4961-5544-A050-00F709FAD6CE}" dt="2026-06-15T19:50:07.726" v="805" actId="2696"/>
        <pc:sldMkLst>
          <pc:docMk/>
          <pc:sldMk cId="1501195529" sldId="261"/>
        </pc:sldMkLst>
      </pc:sldChg>
      <pc:sldChg chg="del">
        <pc:chgData name="Diaz-Vazquez, Celeste" userId="01eae102-ecf9-4722-a0ca-f1ae634a0e0f" providerId="ADAL" clId="{705E5AC7-4961-5544-A050-00F709FAD6CE}" dt="2026-06-15T19:50:45.708" v="811" actId="2696"/>
        <pc:sldMkLst>
          <pc:docMk/>
          <pc:sldMk cId="1075906309" sldId="262"/>
        </pc:sldMkLst>
      </pc:sldChg>
      <pc:sldChg chg="modSp del mod">
        <pc:chgData name="Diaz-Vazquez, Celeste" userId="01eae102-ecf9-4722-a0ca-f1ae634a0e0f" providerId="ADAL" clId="{705E5AC7-4961-5544-A050-00F709FAD6CE}" dt="2026-06-15T19:52:25.436" v="817" actId="2696"/>
        <pc:sldMkLst>
          <pc:docMk/>
          <pc:sldMk cId="2917994961" sldId="264"/>
        </pc:sldMkLst>
      </pc:sldChg>
      <pc:sldChg chg="modSp del mod">
        <pc:chgData name="Diaz-Vazquez, Celeste" userId="01eae102-ecf9-4722-a0ca-f1ae634a0e0f" providerId="ADAL" clId="{705E5AC7-4961-5544-A050-00F709FAD6CE}" dt="2026-06-15T18:56:58.926" v="601" actId="2696"/>
        <pc:sldMkLst>
          <pc:docMk/>
          <pc:sldMk cId="230021957" sldId="265"/>
        </pc:sldMkLst>
      </pc:sldChg>
      <pc:sldChg chg="modSp del mod">
        <pc:chgData name="Diaz-Vazquez, Celeste" userId="01eae102-ecf9-4722-a0ca-f1ae634a0e0f" providerId="ADAL" clId="{705E5AC7-4961-5544-A050-00F709FAD6CE}" dt="2026-06-15T18:58:06.822" v="628" actId="2696"/>
        <pc:sldMkLst>
          <pc:docMk/>
          <pc:sldMk cId="785620751" sldId="266"/>
        </pc:sldMkLst>
      </pc:sldChg>
      <pc:sldChg chg="modSp del mod">
        <pc:chgData name="Diaz-Vazquez, Celeste" userId="01eae102-ecf9-4722-a0ca-f1ae634a0e0f" providerId="ADAL" clId="{705E5AC7-4961-5544-A050-00F709FAD6CE}" dt="2026-06-15T18:59:00.691" v="636" actId="2696"/>
        <pc:sldMkLst>
          <pc:docMk/>
          <pc:sldMk cId="587893561" sldId="267"/>
        </pc:sldMkLst>
      </pc:sldChg>
      <pc:sldChg chg="modSp del mod">
        <pc:chgData name="Diaz-Vazquez, Celeste" userId="01eae102-ecf9-4722-a0ca-f1ae634a0e0f" providerId="ADAL" clId="{705E5AC7-4961-5544-A050-00F709FAD6CE}" dt="2026-06-15T18:59:58.976" v="643" actId="2696"/>
        <pc:sldMkLst>
          <pc:docMk/>
          <pc:sldMk cId="2386307854" sldId="268"/>
        </pc:sldMkLst>
      </pc:sldChg>
      <pc:sldChg chg="modSp del mod">
        <pc:chgData name="Diaz-Vazquez, Celeste" userId="01eae102-ecf9-4722-a0ca-f1ae634a0e0f" providerId="ADAL" clId="{705E5AC7-4961-5544-A050-00F709FAD6CE}" dt="2026-06-15T19:27:57.101" v="682" actId="2696"/>
        <pc:sldMkLst>
          <pc:docMk/>
          <pc:sldMk cId="3329068356" sldId="269"/>
        </pc:sldMkLst>
      </pc:sldChg>
      <pc:sldChg chg="modSp del mod ord">
        <pc:chgData name="Diaz-Vazquez, Celeste" userId="01eae102-ecf9-4722-a0ca-f1ae634a0e0f" providerId="ADAL" clId="{705E5AC7-4961-5544-A050-00F709FAD6CE}" dt="2026-06-15T19:31:31.356" v="707" actId="2696"/>
        <pc:sldMkLst>
          <pc:docMk/>
          <pc:sldMk cId="2260538411" sldId="270"/>
        </pc:sldMkLst>
      </pc:sldChg>
      <pc:sldChg chg="modSp del mod ord">
        <pc:chgData name="Diaz-Vazquez, Celeste" userId="01eae102-ecf9-4722-a0ca-f1ae634a0e0f" providerId="ADAL" clId="{705E5AC7-4961-5544-A050-00F709FAD6CE}" dt="2026-06-15T19:30:26.902" v="697" actId="2696"/>
        <pc:sldMkLst>
          <pc:docMk/>
          <pc:sldMk cId="3093928850" sldId="271"/>
        </pc:sldMkLst>
      </pc:sldChg>
      <pc:sldChg chg="modSp add del mod ord">
        <pc:chgData name="Diaz-Vazquez, Celeste" userId="01eae102-ecf9-4722-a0ca-f1ae634a0e0f" providerId="ADAL" clId="{705E5AC7-4961-5544-A050-00F709FAD6CE}" dt="2026-06-15T19:33:38.042" v="726" actId="2696"/>
        <pc:sldMkLst>
          <pc:docMk/>
          <pc:sldMk cId="323928422" sldId="272"/>
        </pc:sldMkLst>
      </pc:sldChg>
      <pc:sldChg chg="del">
        <pc:chgData name="Diaz-Vazquez, Celeste" userId="01eae102-ecf9-4722-a0ca-f1ae634a0e0f" providerId="ADAL" clId="{705E5AC7-4961-5544-A050-00F709FAD6CE}" dt="2026-06-15T19:35:23.477" v="734" actId="2696"/>
        <pc:sldMkLst>
          <pc:docMk/>
          <pc:sldMk cId="725046989" sldId="273"/>
        </pc:sldMkLst>
      </pc:sldChg>
      <pc:sldChg chg="del">
        <pc:chgData name="Diaz-Vazquez, Celeste" userId="01eae102-ecf9-4722-a0ca-f1ae634a0e0f" providerId="ADAL" clId="{705E5AC7-4961-5544-A050-00F709FAD6CE}" dt="2026-06-15T19:35:42.700" v="738" actId="2696"/>
        <pc:sldMkLst>
          <pc:docMk/>
          <pc:sldMk cId="1250157225" sldId="274"/>
        </pc:sldMkLst>
      </pc:sldChg>
      <pc:sldChg chg="modSp mod">
        <pc:chgData name="Diaz-Vazquez, Celeste" userId="01eae102-ecf9-4722-a0ca-f1ae634a0e0f" providerId="ADAL" clId="{705E5AC7-4961-5544-A050-00F709FAD6CE}" dt="2026-06-09T18:48:29.710" v="270" actId="20577"/>
        <pc:sldMkLst>
          <pc:docMk/>
          <pc:sldMk cId="2975509937" sldId="277"/>
        </pc:sldMkLst>
        <pc:spChg chg="mod">
          <ac:chgData name="Diaz-Vazquez, Celeste" userId="01eae102-ecf9-4722-a0ca-f1ae634a0e0f" providerId="ADAL" clId="{705E5AC7-4961-5544-A050-00F709FAD6CE}" dt="2026-06-09T18:48:29.710" v="270" actId="20577"/>
          <ac:spMkLst>
            <pc:docMk/>
            <pc:sldMk cId="2975509937" sldId="277"/>
            <ac:spMk id="8" creationId="{19122029-F9D6-37B1-3DF6-4932DDA96290}"/>
          </ac:spMkLst>
        </pc:spChg>
      </pc:sldChg>
      <pc:sldChg chg="modSp mod">
        <pc:chgData name="Diaz-Vazquez, Celeste" userId="01eae102-ecf9-4722-a0ca-f1ae634a0e0f" providerId="ADAL" clId="{705E5AC7-4961-5544-A050-00F709FAD6CE}" dt="2026-06-09T18:49:07.306" v="272" actId="20577"/>
        <pc:sldMkLst>
          <pc:docMk/>
          <pc:sldMk cId="926714411" sldId="278"/>
        </pc:sldMkLst>
        <pc:spChg chg="mod">
          <ac:chgData name="Diaz-Vazquez, Celeste" userId="01eae102-ecf9-4722-a0ca-f1ae634a0e0f" providerId="ADAL" clId="{705E5AC7-4961-5544-A050-00F709FAD6CE}" dt="2026-06-09T18:49:07.306" v="272" actId="20577"/>
          <ac:spMkLst>
            <pc:docMk/>
            <pc:sldMk cId="926714411" sldId="278"/>
            <ac:spMk id="2" creationId="{E7DCB0DA-56FE-5557-7AF0-38BD1C706815}"/>
          </ac:spMkLst>
        </pc:spChg>
      </pc:sldChg>
      <pc:sldChg chg="modSp add del mod">
        <pc:chgData name="Diaz-Vazquez, Celeste" userId="01eae102-ecf9-4722-a0ca-f1ae634a0e0f" providerId="ADAL" clId="{705E5AC7-4961-5544-A050-00F709FAD6CE}" dt="2026-06-15T20:03:37.943" v="833" actId="2696"/>
        <pc:sldMkLst>
          <pc:docMk/>
          <pc:sldMk cId="333406804" sldId="279"/>
        </pc:sldMkLst>
      </pc:sldChg>
      <pc:sldChg chg="modSp del mod">
        <pc:chgData name="Diaz-Vazquez, Celeste" userId="01eae102-ecf9-4722-a0ca-f1ae634a0e0f" providerId="ADAL" clId="{705E5AC7-4961-5544-A050-00F709FAD6CE}" dt="2026-06-15T20:04:35.838" v="837" actId="2696"/>
        <pc:sldMkLst>
          <pc:docMk/>
          <pc:sldMk cId="1555479977" sldId="280"/>
        </pc:sldMkLst>
      </pc:sldChg>
      <pc:sldChg chg="modSp add del mod">
        <pc:chgData name="Diaz-Vazquez, Celeste" userId="01eae102-ecf9-4722-a0ca-f1ae634a0e0f" providerId="ADAL" clId="{705E5AC7-4961-5544-A050-00F709FAD6CE}" dt="2026-06-15T20:06:48.961" v="847" actId="2696"/>
        <pc:sldMkLst>
          <pc:docMk/>
          <pc:sldMk cId="3274992128" sldId="281"/>
        </pc:sldMkLst>
      </pc:sldChg>
      <pc:sldChg chg="del">
        <pc:chgData name="Diaz-Vazquez, Celeste" userId="01eae102-ecf9-4722-a0ca-f1ae634a0e0f" providerId="ADAL" clId="{705E5AC7-4961-5544-A050-00F709FAD6CE}" dt="2026-06-15T20:07:38.221" v="854" actId="2696"/>
        <pc:sldMkLst>
          <pc:docMk/>
          <pc:sldMk cId="2640755105" sldId="282"/>
        </pc:sldMkLst>
      </pc:sldChg>
      <pc:sldChg chg="del">
        <pc:chgData name="Diaz-Vazquez, Celeste" userId="01eae102-ecf9-4722-a0ca-f1ae634a0e0f" providerId="ADAL" clId="{705E5AC7-4961-5544-A050-00F709FAD6CE}" dt="2026-06-15T20:08:08.570" v="860" actId="2696"/>
        <pc:sldMkLst>
          <pc:docMk/>
          <pc:sldMk cId="1221241183" sldId="283"/>
        </pc:sldMkLst>
      </pc:sldChg>
      <pc:sldChg chg="del">
        <pc:chgData name="Diaz-Vazquez, Celeste" userId="01eae102-ecf9-4722-a0ca-f1ae634a0e0f" providerId="ADAL" clId="{705E5AC7-4961-5544-A050-00F709FAD6CE}" dt="2026-06-15T20:11:12.709" v="872" actId="2696"/>
        <pc:sldMkLst>
          <pc:docMk/>
          <pc:sldMk cId="3948316575" sldId="284"/>
        </pc:sldMkLst>
      </pc:sldChg>
      <pc:sldChg chg="del">
        <pc:chgData name="Diaz-Vazquez, Celeste" userId="01eae102-ecf9-4722-a0ca-f1ae634a0e0f" providerId="ADAL" clId="{705E5AC7-4961-5544-A050-00F709FAD6CE}" dt="2026-06-15T20:12:49.600" v="879" actId="2696"/>
        <pc:sldMkLst>
          <pc:docMk/>
          <pc:sldMk cId="541042723" sldId="285"/>
        </pc:sldMkLst>
      </pc:sldChg>
      <pc:sldChg chg="del">
        <pc:chgData name="Diaz-Vazquez, Celeste" userId="01eae102-ecf9-4722-a0ca-f1ae634a0e0f" providerId="ADAL" clId="{705E5AC7-4961-5544-A050-00F709FAD6CE}" dt="2026-06-15T20:15:15.269" v="885" actId="2696"/>
        <pc:sldMkLst>
          <pc:docMk/>
          <pc:sldMk cId="1577498098" sldId="286"/>
        </pc:sldMkLst>
      </pc:sldChg>
      <pc:sldChg chg="del">
        <pc:chgData name="Diaz-Vazquez, Celeste" userId="01eae102-ecf9-4722-a0ca-f1ae634a0e0f" providerId="ADAL" clId="{705E5AC7-4961-5544-A050-00F709FAD6CE}" dt="2026-06-15T20:15:53.423" v="893" actId="2696"/>
        <pc:sldMkLst>
          <pc:docMk/>
          <pc:sldMk cId="3230668662" sldId="287"/>
        </pc:sldMkLst>
      </pc:sldChg>
      <pc:sldChg chg="del ord">
        <pc:chgData name="Diaz-Vazquez, Celeste" userId="01eae102-ecf9-4722-a0ca-f1ae634a0e0f" providerId="ADAL" clId="{705E5AC7-4961-5544-A050-00F709FAD6CE}" dt="2026-06-15T20:20:57.709" v="908" actId="2696"/>
        <pc:sldMkLst>
          <pc:docMk/>
          <pc:sldMk cId="1067229297" sldId="288"/>
        </pc:sldMkLst>
      </pc:sldChg>
      <pc:sldChg chg="modSp del mod">
        <pc:chgData name="Diaz-Vazquez, Celeste" userId="01eae102-ecf9-4722-a0ca-f1ae634a0e0f" providerId="ADAL" clId="{705E5AC7-4961-5544-A050-00F709FAD6CE}" dt="2026-06-15T20:20:22.526" v="903" actId="2696"/>
        <pc:sldMkLst>
          <pc:docMk/>
          <pc:sldMk cId="3117772047" sldId="289"/>
        </pc:sldMkLst>
      </pc:sldChg>
      <pc:sldChg chg="del">
        <pc:chgData name="Diaz-Vazquez, Celeste" userId="01eae102-ecf9-4722-a0ca-f1ae634a0e0f" providerId="ADAL" clId="{705E5AC7-4961-5544-A050-00F709FAD6CE}" dt="2026-06-15T20:23:09.778" v="924" actId="2696"/>
        <pc:sldMkLst>
          <pc:docMk/>
          <pc:sldMk cId="2912552840" sldId="290"/>
        </pc:sldMkLst>
      </pc:sldChg>
      <pc:sldChg chg="add del">
        <pc:chgData name="Diaz-Vazquez, Celeste" userId="01eae102-ecf9-4722-a0ca-f1ae634a0e0f" providerId="ADAL" clId="{705E5AC7-4961-5544-A050-00F709FAD6CE}" dt="2026-06-15T20:22:00.946" v="915" actId="2696"/>
        <pc:sldMkLst>
          <pc:docMk/>
          <pc:sldMk cId="1756961613" sldId="291"/>
        </pc:sldMkLst>
      </pc:sldChg>
      <pc:sldChg chg="del">
        <pc:chgData name="Diaz-Vazquez, Celeste" userId="01eae102-ecf9-4722-a0ca-f1ae634a0e0f" providerId="ADAL" clId="{705E5AC7-4961-5544-A050-00F709FAD6CE}" dt="2026-06-15T20:24:30.785" v="933" actId="2696"/>
        <pc:sldMkLst>
          <pc:docMk/>
          <pc:sldMk cId="1483342802" sldId="292"/>
        </pc:sldMkLst>
      </pc:sldChg>
      <pc:sldChg chg="delSp add del mod">
        <pc:chgData name="Diaz-Vazquez, Celeste" userId="01eae102-ecf9-4722-a0ca-f1ae634a0e0f" providerId="ADAL" clId="{705E5AC7-4961-5544-A050-00F709FAD6CE}" dt="2026-06-15T20:25:29.817" v="940" actId="2696"/>
        <pc:sldMkLst>
          <pc:docMk/>
          <pc:sldMk cId="1457200963" sldId="293"/>
        </pc:sldMkLst>
        <pc:spChg chg="del">
          <ac:chgData name="Diaz-Vazquez, Celeste" userId="01eae102-ecf9-4722-a0ca-f1ae634a0e0f" providerId="ADAL" clId="{705E5AC7-4961-5544-A050-00F709FAD6CE}" dt="2026-06-15T20:24:56.391" v="936" actId="21"/>
          <ac:spMkLst>
            <pc:docMk/>
            <pc:sldMk cId="1457200963" sldId="293"/>
            <ac:spMk id="3" creationId="{915B4D81-B56C-AE48-CB85-457885CE0489}"/>
          </ac:spMkLst>
        </pc:spChg>
      </pc:sldChg>
      <pc:sldChg chg="modSp del mod">
        <pc:chgData name="Diaz-Vazquez, Celeste" userId="01eae102-ecf9-4722-a0ca-f1ae634a0e0f" providerId="ADAL" clId="{705E5AC7-4961-5544-A050-00F709FAD6CE}" dt="2026-06-15T18:48:17.632" v="559" actId="2696"/>
        <pc:sldMkLst>
          <pc:docMk/>
          <pc:sldMk cId="1035085482" sldId="294"/>
        </pc:sldMkLst>
      </pc:sldChg>
      <pc:sldChg chg="modSp del mod ord">
        <pc:chgData name="Diaz-Vazquez, Celeste" userId="01eae102-ecf9-4722-a0ca-f1ae634a0e0f" providerId="ADAL" clId="{705E5AC7-4961-5544-A050-00F709FAD6CE}" dt="2026-06-15T18:53:03.796" v="587" actId="2696"/>
        <pc:sldMkLst>
          <pc:docMk/>
          <pc:sldMk cId="1827995760" sldId="295"/>
        </pc:sldMkLst>
      </pc:sldChg>
      <pc:sldChg chg="modSp del mod">
        <pc:chgData name="Diaz-Vazquez, Celeste" userId="01eae102-ecf9-4722-a0ca-f1ae634a0e0f" providerId="ADAL" clId="{705E5AC7-4961-5544-A050-00F709FAD6CE}" dt="2026-06-15T19:28:23.967" v="686" actId="2696"/>
        <pc:sldMkLst>
          <pc:docMk/>
          <pc:sldMk cId="2130654510" sldId="296"/>
        </pc:sldMkLst>
      </pc:sldChg>
      <pc:sldChg chg="del ord">
        <pc:chgData name="Diaz-Vazquez, Celeste" userId="01eae102-ecf9-4722-a0ca-f1ae634a0e0f" providerId="ADAL" clId="{705E5AC7-4961-5544-A050-00F709FAD6CE}" dt="2026-06-15T19:31:54.096" v="711" actId="2696"/>
        <pc:sldMkLst>
          <pc:docMk/>
          <pc:sldMk cId="718381301" sldId="297"/>
        </pc:sldMkLst>
      </pc:sldChg>
      <pc:sldChg chg="delSp del mod">
        <pc:chgData name="Diaz-Vazquez, Celeste" userId="01eae102-ecf9-4722-a0ca-f1ae634a0e0f" providerId="ADAL" clId="{705E5AC7-4961-5544-A050-00F709FAD6CE}" dt="2026-06-15T20:24:04.218" v="929" actId="2696"/>
        <pc:sldMkLst>
          <pc:docMk/>
          <pc:sldMk cId="4008983430" sldId="298"/>
        </pc:sldMkLst>
        <pc:spChg chg="del">
          <ac:chgData name="Diaz-Vazquez, Celeste" userId="01eae102-ecf9-4722-a0ca-f1ae634a0e0f" providerId="ADAL" clId="{705E5AC7-4961-5544-A050-00F709FAD6CE}" dt="2026-06-15T20:23:52.289" v="927" actId="21"/>
          <ac:spMkLst>
            <pc:docMk/>
            <pc:sldMk cId="4008983430" sldId="298"/>
            <ac:spMk id="16" creationId="{F591E67A-F986-AE32-802B-1E26215D2812}"/>
          </ac:spMkLst>
        </pc:spChg>
      </pc:sldChg>
      <pc:sldChg chg="addSp delSp modSp new mod setBg">
        <pc:chgData name="Diaz-Vazquez, Celeste" userId="01eae102-ecf9-4722-a0ca-f1ae634a0e0f" providerId="ADAL" clId="{705E5AC7-4961-5544-A050-00F709FAD6CE}" dt="2026-06-15T18:35:42.981" v="527"/>
        <pc:sldMkLst>
          <pc:docMk/>
          <pc:sldMk cId="300142048" sldId="299"/>
        </pc:sldMkLst>
        <pc:spChg chg="add del">
          <ac:chgData name="Diaz-Vazquez, Celeste" userId="01eae102-ecf9-4722-a0ca-f1ae634a0e0f" providerId="ADAL" clId="{705E5AC7-4961-5544-A050-00F709FAD6CE}" dt="2026-06-15T18:33:38.939" v="516" actId="26606"/>
          <ac:spMkLst>
            <pc:docMk/>
            <pc:sldMk cId="300142048" sldId="299"/>
            <ac:spMk id="2" creationId="{71235A7B-C5F0-DEF6-A482-8DA9E7E60030}"/>
          </ac:spMkLst>
        </pc:spChg>
        <pc:spChg chg="add del">
          <ac:chgData name="Diaz-Vazquez, Celeste" userId="01eae102-ecf9-4722-a0ca-f1ae634a0e0f" providerId="ADAL" clId="{705E5AC7-4961-5544-A050-00F709FAD6CE}" dt="2026-06-15T18:32:56.144" v="514" actId="931"/>
          <ac:spMkLst>
            <pc:docMk/>
            <pc:sldMk cId="300142048" sldId="299"/>
            <ac:spMk id="3" creationId="{B1714833-83F6-A3E1-2BEF-0EADC5810C89}"/>
          </ac:spMkLst>
        </pc:spChg>
        <pc:spChg chg="add mod">
          <ac:chgData name="Diaz-Vazquez, Celeste" userId="01eae102-ecf9-4722-a0ca-f1ae634a0e0f" providerId="ADAL" clId="{705E5AC7-4961-5544-A050-00F709FAD6CE}" dt="2026-06-15T18:31:18.805" v="497"/>
          <ac:spMkLst>
            <pc:docMk/>
            <pc:sldMk cId="300142048" sldId="299"/>
            <ac:spMk id="6" creationId="{AA0B9511-B0A7-8736-601B-251688C9D08E}"/>
          </ac:spMkLst>
        </pc:spChg>
        <pc:spChg chg="add mod">
          <ac:chgData name="Diaz-Vazquez, Celeste" userId="01eae102-ecf9-4722-a0ca-f1ae634a0e0f" providerId="ADAL" clId="{705E5AC7-4961-5544-A050-00F709FAD6CE}" dt="2026-06-15T18:32:51.745" v="511"/>
          <ac:spMkLst>
            <pc:docMk/>
            <pc:sldMk cId="300142048" sldId="299"/>
            <ac:spMk id="8" creationId="{7E10335E-64C2-5A7B-BFE3-215B88E77E97}"/>
          </ac:spMkLst>
        </pc:spChg>
        <pc:spChg chg="add mod">
          <ac:chgData name="Diaz-Vazquez, Celeste" userId="01eae102-ecf9-4722-a0ca-f1ae634a0e0f" providerId="ADAL" clId="{705E5AC7-4961-5544-A050-00F709FAD6CE}" dt="2026-06-15T18:31:50.201" v="505"/>
          <ac:spMkLst>
            <pc:docMk/>
            <pc:sldMk cId="300142048" sldId="299"/>
            <ac:spMk id="9" creationId="{3445FB40-55C9-8727-7CF6-C414CAF8B482}"/>
          </ac:spMkLst>
        </pc:spChg>
        <pc:spChg chg="add del">
          <ac:chgData name="Diaz-Vazquez, Celeste" userId="01eae102-ecf9-4722-a0ca-f1ae634a0e0f" providerId="ADAL" clId="{705E5AC7-4961-5544-A050-00F709FAD6CE}" dt="2026-06-15T18:30:59.445" v="490" actId="26606"/>
          <ac:spMkLst>
            <pc:docMk/>
            <pc:sldMk cId="300142048" sldId="299"/>
            <ac:spMk id="10" creationId="{42A4FC2C-047E-45A5-965D-8E1E3BF09BC6}"/>
          </ac:spMkLst>
        </pc:spChg>
        <pc:spChg chg="add del">
          <ac:chgData name="Diaz-Vazquez, Celeste" userId="01eae102-ecf9-4722-a0ca-f1ae634a0e0f" providerId="ADAL" clId="{705E5AC7-4961-5544-A050-00F709FAD6CE}" dt="2026-06-15T18:33:38.939" v="516" actId="26606"/>
          <ac:spMkLst>
            <pc:docMk/>
            <pc:sldMk cId="300142048" sldId="299"/>
            <ac:spMk id="11" creationId="{42A4FC2C-047E-45A5-965D-8E1E3BF09BC6}"/>
          </ac:spMkLst>
        </pc:spChg>
        <pc:spChg chg="add mod">
          <ac:chgData name="Diaz-Vazquez, Celeste" userId="01eae102-ecf9-4722-a0ca-f1ae634a0e0f" providerId="ADAL" clId="{705E5AC7-4961-5544-A050-00F709FAD6CE}" dt="2026-06-15T18:31:58.116" v="506"/>
          <ac:spMkLst>
            <pc:docMk/>
            <pc:sldMk cId="300142048" sldId="299"/>
            <ac:spMk id="16" creationId="{44878E76-3B15-3859-B80E-79F4C69690A5}"/>
          </ac:spMkLst>
        </pc:spChg>
        <pc:spChg chg="add del">
          <ac:chgData name="Diaz-Vazquez, Celeste" userId="01eae102-ecf9-4722-a0ca-f1ae634a0e0f" providerId="ADAL" clId="{705E5AC7-4961-5544-A050-00F709FAD6CE}" dt="2026-06-15T18:32:52.587" v="512" actId="26606"/>
          <ac:spMkLst>
            <pc:docMk/>
            <pc:sldMk cId="300142048" sldId="299"/>
            <ac:spMk id="17" creationId="{42A4FC2C-047E-45A5-965D-8E1E3BF09BC6}"/>
          </ac:spMkLst>
        </pc:spChg>
        <pc:spChg chg="add mod">
          <ac:chgData name="Diaz-Vazquez, Celeste" userId="01eae102-ecf9-4722-a0ca-f1ae634a0e0f" providerId="ADAL" clId="{705E5AC7-4961-5544-A050-00F709FAD6CE}" dt="2026-06-15T18:35:28.063" v="525" actId="27636"/>
          <ac:spMkLst>
            <pc:docMk/>
            <pc:sldMk cId="300142048" sldId="299"/>
            <ac:spMk id="18" creationId="{B8E6497F-2372-1390-6ABC-24D8E11554C4}"/>
          </ac:spMkLst>
        </pc:spChg>
        <pc:spChg chg="add mod">
          <ac:chgData name="Diaz-Vazquez, Celeste" userId="01eae102-ecf9-4722-a0ca-f1ae634a0e0f" providerId="ADAL" clId="{705E5AC7-4961-5544-A050-00F709FAD6CE}" dt="2026-06-15T18:35:34.862" v="526"/>
          <ac:spMkLst>
            <pc:docMk/>
            <pc:sldMk cId="300142048" sldId="299"/>
            <ac:spMk id="19" creationId="{FED09E78-FA99-60AC-4B23-E3EF05EC1C27}"/>
          </ac:spMkLst>
        </pc:spChg>
        <pc:spChg chg="add mod">
          <ac:chgData name="Diaz-Vazquez, Celeste" userId="01eae102-ecf9-4722-a0ca-f1ae634a0e0f" providerId="ADAL" clId="{705E5AC7-4961-5544-A050-00F709FAD6CE}" dt="2026-06-15T18:35:42.981" v="527"/>
          <ac:spMkLst>
            <pc:docMk/>
            <pc:sldMk cId="300142048" sldId="299"/>
            <ac:spMk id="20" creationId="{54CF9224-DFF8-005C-1F8B-27D949858940}"/>
          </ac:spMkLst>
        </pc:spChg>
        <pc:grpChg chg="add del">
          <ac:chgData name="Diaz-Vazquez, Celeste" userId="01eae102-ecf9-4722-a0ca-f1ae634a0e0f" providerId="ADAL" clId="{705E5AC7-4961-5544-A050-00F709FAD6CE}" dt="2026-06-15T18:31:00.338" v="492" actId="26606"/>
          <ac:grpSpMkLst>
            <pc:docMk/>
            <pc:sldMk cId="300142048" sldId="299"/>
            <ac:grpSpMk id="15" creationId="{26176824-7946-6969-3841-DD5C101DF42D}"/>
          </ac:grpSpMkLst>
        </pc:grpChg>
        <pc:picChg chg="add del mod ord modCrop">
          <ac:chgData name="Diaz-Vazquez, Celeste" userId="01eae102-ecf9-4722-a0ca-f1ae634a0e0f" providerId="ADAL" clId="{705E5AC7-4961-5544-A050-00F709FAD6CE}" dt="2026-06-15T18:34:14.340" v="521" actId="14100"/>
          <ac:picMkLst>
            <pc:docMk/>
            <pc:sldMk cId="300142048" sldId="299"/>
            <ac:picMk id="5" creationId="{8DEF8318-5542-ABBF-50AE-4D3F64521B62}"/>
          </ac:picMkLst>
        </pc:picChg>
        <pc:picChg chg="add">
          <ac:chgData name="Diaz-Vazquez, Celeste" userId="01eae102-ecf9-4722-a0ca-f1ae634a0e0f" providerId="ADAL" clId="{705E5AC7-4961-5544-A050-00F709FAD6CE}" dt="2026-06-15T18:31:18.829" v="498"/>
          <ac:picMkLst>
            <pc:docMk/>
            <pc:sldMk cId="300142048" sldId="299"/>
            <ac:picMk id="7" creationId="{E06EC03D-5436-5D43-782C-EBDAFD0037B6}"/>
          </ac:picMkLst>
        </pc:picChg>
      </pc:sldChg>
      <pc:sldChg chg="add del setBg">
        <pc:chgData name="Diaz-Vazquez, Celeste" userId="01eae102-ecf9-4722-a0ca-f1ae634a0e0f" providerId="ADAL" clId="{705E5AC7-4961-5544-A050-00F709FAD6CE}" dt="2026-06-15T18:28:38.332" v="483"/>
        <pc:sldMkLst>
          <pc:docMk/>
          <pc:sldMk cId="1268043487" sldId="299"/>
        </pc:sldMkLst>
      </pc:sldChg>
      <pc:sldChg chg="addSp delSp modSp new mod setBg">
        <pc:chgData name="Diaz-Vazquez, Celeste" userId="01eae102-ecf9-4722-a0ca-f1ae634a0e0f" providerId="ADAL" clId="{705E5AC7-4961-5544-A050-00F709FAD6CE}" dt="2026-06-15T18:47:33.662" v="551" actId="1035"/>
        <pc:sldMkLst>
          <pc:docMk/>
          <pc:sldMk cId="2072090497" sldId="300"/>
        </pc:sldMkLst>
        <pc:spChg chg="del">
          <ac:chgData name="Diaz-Vazquez, Celeste" userId="01eae102-ecf9-4722-a0ca-f1ae634a0e0f" providerId="ADAL" clId="{705E5AC7-4961-5544-A050-00F709FAD6CE}" dt="2026-06-15T18:46:50.348" v="531" actId="26606"/>
          <ac:spMkLst>
            <pc:docMk/>
            <pc:sldMk cId="2072090497" sldId="300"/>
            <ac:spMk id="2" creationId="{6A59F484-7FF7-A112-7E85-6DD899224977}"/>
          </ac:spMkLst>
        </pc:spChg>
        <pc:spChg chg="del">
          <ac:chgData name="Diaz-Vazquez, Celeste" userId="01eae102-ecf9-4722-a0ca-f1ae634a0e0f" providerId="ADAL" clId="{705E5AC7-4961-5544-A050-00F709FAD6CE}" dt="2026-06-15T18:46:42.434" v="530" actId="931"/>
          <ac:spMkLst>
            <pc:docMk/>
            <pc:sldMk cId="2072090497" sldId="300"/>
            <ac:spMk id="3" creationId="{0E6C1C88-3737-4ED3-EA22-D2936C86F28A}"/>
          </ac:spMkLst>
        </pc:spChg>
        <pc:spChg chg="add mod">
          <ac:chgData name="Diaz-Vazquez, Celeste" userId="01eae102-ecf9-4722-a0ca-f1ae634a0e0f" providerId="ADAL" clId="{705E5AC7-4961-5544-A050-00F709FAD6CE}" dt="2026-06-15T18:47:18.194" v="532"/>
          <ac:spMkLst>
            <pc:docMk/>
            <pc:sldMk cId="2072090497" sldId="300"/>
            <ac:spMk id="6" creationId="{961BCEF7-3FFF-CAD7-64A9-609D78915F6F}"/>
          </ac:spMkLst>
        </pc:spChg>
        <pc:spChg chg="add mod">
          <ac:chgData name="Diaz-Vazquez, Celeste" userId="01eae102-ecf9-4722-a0ca-f1ae634a0e0f" providerId="ADAL" clId="{705E5AC7-4961-5544-A050-00F709FAD6CE}" dt="2026-06-15T18:47:33.662" v="551" actId="1035"/>
          <ac:spMkLst>
            <pc:docMk/>
            <pc:sldMk cId="2072090497" sldId="300"/>
            <ac:spMk id="7" creationId="{7133BDEE-D6FE-BC33-1424-818BF23828C3}"/>
          </ac:spMkLst>
        </pc:spChg>
        <pc:spChg chg="add">
          <ac:chgData name="Diaz-Vazquez, Celeste" userId="01eae102-ecf9-4722-a0ca-f1ae634a0e0f" providerId="ADAL" clId="{705E5AC7-4961-5544-A050-00F709FAD6CE}" dt="2026-06-15T18:46:50.348" v="531" actId="26606"/>
          <ac:spMkLst>
            <pc:docMk/>
            <pc:sldMk cId="2072090497" sldId="300"/>
            <ac:spMk id="10" creationId="{42A4FC2C-047E-45A5-965D-8E1E3BF09BC6}"/>
          </ac:spMkLst>
        </pc:spChg>
        <pc:picChg chg="add mod ord">
          <ac:chgData name="Diaz-Vazquez, Celeste" userId="01eae102-ecf9-4722-a0ca-f1ae634a0e0f" providerId="ADAL" clId="{705E5AC7-4961-5544-A050-00F709FAD6CE}" dt="2026-06-15T18:46:50.348" v="531" actId="26606"/>
          <ac:picMkLst>
            <pc:docMk/>
            <pc:sldMk cId="2072090497" sldId="300"/>
            <ac:picMk id="5" creationId="{0E705AD4-5941-C034-BBE5-DC5B3BEBB5C1}"/>
          </ac:picMkLst>
        </pc:picChg>
      </pc:sldChg>
      <pc:sldChg chg="addSp delSp modSp add mod">
        <pc:chgData name="Diaz-Vazquez, Celeste" userId="01eae102-ecf9-4722-a0ca-f1ae634a0e0f" providerId="ADAL" clId="{705E5AC7-4961-5544-A050-00F709FAD6CE}" dt="2026-06-15T18:48:31.255" v="578" actId="1036"/>
        <pc:sldMkLst>
          <pc:docMk/>
          <pc:sldMk cId="1287577329" sldId="301"/>
        </pc:sldMkLst>
        <pc:spChg chg="add mod">
          <ac:chgData name="Diaz-Vazquez, Celeste" userId="01eae102-ecf9-4722-a0ca-f1ae634a0e0f" providerId="ADAL" clId="{705E5AC7-4961-5544-A050-00F709FAD6CE}" dt="2026-06-15T18:48:31.255" v="578" actId="1036"/>
          <ac:spMkLst>
            <pc:docMk/>
            <pc:sldMk cId="1287577329" sldId="301"/>
            <ac:spMk id="2" creationId="{43CE6D99-E69C-16A4-85B5-1ED504CCEBA4}"/>
          </ac:spMkLst>
        </pc:spChg>
        <pc:spChg chg="del mod">
          <ac:chgData name="Diaz-Vazquez, Celeste" userId="01eae102-ecf9-4722-a0ca-f1ae634a0e0f" providerId="ADAL" clId="{705E5AC7-4961-5544-A050-00F709FAD6CE}" dt="2026-06-15T18:48:06.425" v="557" actId="478"/>
          <ac:spMkLst>
            <pc:docMk/>
            <pc:sldMk cId="1287577329" sldId="301"/>
            <ac:spMk id="7" creationId="{6E74A663-9FAE-3FC5-502D-EE67D8E87F26}"/>
          </ac:spMkLst>
        </pc:spChg>
      </pc:sldChg>
      <pc:sldChg chg="addSp delSp modSp new mod ord setBg">
        <pc:chgData name="Diaz-Vazquez, Celeste" userId="01eae102-ecf9-4722-a0ca-f1ae634a0e0f" providerId="ADAL" clId="{705E5AC7-4961-5544-A050-00F709FAD6CE}" dt="2026-06-15T18:52:53.195" v="586"/>
        <pc:sldMkLst>
          <pc:docMk/>
          <pc:sldMk cId="1253200467" sldId="302"/>
        </pc:sldMkLst>
        <pc:spChg chg="del">
          <ac:chgData name="Diaz-Vazquez, Celeste" userId="01eae102-ecf9-4722-a0ca-f1ae634a0e0f" providerId="ADAL" clId="{705E5AC7-4961-5544-A050-00F709FAD6CE}" dt="2026-06-15T18:52:31.237" v="584" actId="26606"/>
          <ac:spMkLst>
            <pc:docMk/>
            <pc:sldMk cId="1253200467" sldId="302"/>
            <ac:spMk id="2" creationId="{3DC7EE32-A345-2C37-E18A-F375631992B9}"/>
          </ac:spMkLst>
        </pc:spChg>
        <pc:spChg chg="del">
          <ac:chgData name="Diaz-Vazquez, Celeste" userId="01eae102-ecf9-4722-a0ca-f1ae634a0e0f" providerId="ADAL" clId="{705E5AC7-4961-5544-A050-00F709FAD6CE}" dt="2026-06-15T18:52:28.700" v="583" actId="931"/>
          <ac:spMkLst>
            <pc:docMk/>
            <pc:sldMk cId="1253200467" sldId="302"/>
            <ac:spMk id="3" creationId="{1763CBC5-E7E7-6EAF-0B16-F6ADC1AAFE91}"/>
          </ac:spMkLst>
        </pc:spChg>
        <pc:spChg chg="add mod">
          <ac:chgData name="Diaz-Vazquez, Celeste" userId="01eae102-ecf9-4722-a0ca-f1ae634a0e0f" providerId="ADAL" clId="{705E5AC7-4961-5544-A050-00F709FAD6CE}" dt="2026-06-15T18:52:47.100" v="585"/>
          <ac:spMkLst>
            <pc:docMk/>
            <pc:sldMk cId="1253200467" sldId="302"/>
            <ac:spMk id="6" creationId="{5E348452-D295-B0EB-420B-2CD63AC39FE6}"/>
          </ac:spMkLst>
        </pc:spChg>
        <pc:spChg chg="add mod">
          <ac:chgData name="Diaz-Vazquez, Celeste" userId="01eae102-ecf9-4722-a0ca-f1ae634a0e0f" providerId="ADAL" clId="{705E5AC7-4961-5544-A050-00F709FAD6CE}" dt="2026-06-15T18:52:53.195" v="586"/>
          <ac:spMkLst>
            <pc:docMk/>
            <pc:sldMk cId="1253200467" sldId="302"/>
            <ac:spMk id="7" creationId="{BA5B762D-38E1-966D-76DA-F72037045E0B}"/>
          </ac:spMkLst>
        </pc:spChg>
        <pc:spChg chg="add">
          <ac:chgData name="Diaz-Vazquez, Celeste" userId="01eae102-ecf9-4722-a0ca-f1ae634a0e0f" providerId="ADAL" clId="{705E5AC7-4961-5544-A050-00F709FAD6CE}" dt="2026-06-15T18:52:31.237" v="584" actId="26606"/>
          <ac:spMkLst>
            <pc:docMk/>
            <pc:sldMk cId="1253200467" sldId="302"/>
            <ac:spMk id="10" creationId="{42A4FC2C-047E-45A5-965D-8E1E3BF09BC6}"/>
          </ac:spMkLst>
        </pc:spChg>
        <pc:picChg chg="add mod ord">
          <ac:chgData name="Diaz-Vazquez, Celeste" userId="01eae102-ecf9-4722-a0ca-f1ae634a0e0f" providerId="ADAL" clId="{705E5AC7-4961-5544-A050-00F709FAD6CE}" dt="2026-06-15T18:52:31.237" v="584" actId="26606"/>
          <ac:picMkLst>
            <pc:docMk/>
            <pc:sldMk cId="1253200467" sldId="302"/>
            <ac:picMk id="5" creationId="{80096C6C-721C-FC2F-9ED0-C4668AAE70E7}"/>
          </ac:picMkLst>
        </pc:picChg>
      </pc:sldChg>
      <pc:sldChg chg="addSp delSp modSp add mod">
        <pc:chgData name="Diaz-Vazquez, Celeste" userId="01eae102-ecf9-4722-a0ca-f1ae634a0e0f" providerId="ADAL" clId="{705E5AC7-4961-5544-A050-00F709FAD6CE}" dt="2026-06-15T18:53:25.072" v="590"/>
        <pc:sldMkLst>
          <pc:docMk/>
          <pc:sldMk cId="4193238624" sldId="303"/>
        </pc:sldMkLst>
        <pc:spChg chg="add mod">
          <ac:chgData name="Diaz-Vazquez, Celeste" userId="01eae102-ecf9-4722-a0ca-f1ae634a0e0f" providerId="ADAL" clId="{705E5AC7-4961-5544-A050-00F709FAD6CE}" dt="2026-06-15T18:53:25.072" v="590"/>
          <ac:spMkLst>
            <pc:docMk/>
            <pc:sldMk cId="4193238624" sldId="303"/>
            <ac:spMk id="2" creationId="{102C66F4-51FA-ECFD-B777-752D9A1F184E}"/>
          </ac:spMkLst>
        </pc:spChg>
        <pc:spChg chg="del">
          <ac:chgData name="Diaz-Vazquez, Celeste" userId="01eae102-ecf9-4722-a0ca-f1ae634a0e0f" providerId="ADAL" clId="{705E5AC7-4961-5544-A050-00F709FAD6CE}" dt="2026-06-15T18:53:18.728" v="589" actId="478"/>
          <ac:spMkLst>
            <pc:docMk/>
            <pc:sldMk cId="4193238624" sldId="303"/>
            <ac:spMk id="7" creationId="{825A149E-AB71-5283-037D-7E2A0839B81A}"/>
          </ac:spMkLst>
        </pc:spChg>
      </pc:sldChg>
      <pc:sldChg chg="addSp delSp modSp add mod ord">
        <pc:chgData name="Diaz-Vazquez, Celeste" userId="01eae102-ecf9-4722-a0ca-f1ae634a0e0f" providerId="ADAL" clId="{705E5AC7-4961-5544-A050-00F709FAD6CE}" dt="2026-06-15T18:56:47.269" v="600"/>
        <pc:sldMkLst>
          <pc:docMk/>
          <pc:sldMk cId="999409867" sldId="304"/>
        </pc:sldMkLst>
        <pc:spChg chg="add del mod">
          <ac:chgData name="Diaz-Vazquez, Celeste" userId="01eae102-ecf9-4722-a0ca-f1ae634a0e0f" providerId="ADAL" clId="{705E5AC7-4961-5544-A050-00F709FAD6CE}" dt="2026-06-15T18:56:30.880" v="597" actId="478"/>
          <ac:spMkLst>
            <pc:docMk/>
            <pc:sldMk cId="999409867" sldId="304"/>
            <ac:spMk id="3" creationId="{FE125F93-6032-657B-211E-18F5F9804764}"/>
          </ac:spMkLst>
        </pc:spChg>
        <pc:spChg chg="add mod">
          <ac:chgData name="Diaz-Vazquez, Celeste" userId="01eae102-ecf9-4722-a0ca-f1ae634a0e0f" providerId="ADAL" clId="{705E5AC7-4961-5544-A050-00F709FAD6CE}" dt="2026-06-15T18:56:41.299" v="599"/>
          <ac:spMkLst>
            <pc:docMk/>
            <pc:sldMk cId="999409867" sldId="304"/>
            <ac:spMk id="4" creationId="{4585417D-4B5B-D9FD-36B3-A79C63E0D49E}"/>
          </ac:spMkLst>
        </pc:spChg>
        <pc:spChg chg="del">
          <ac:chgData name="Diaz-Vazquez, Celeste" userId="01eae102-ecf9-4722-a0ca-f1ae634a0e0f" providerId="ADAL" clId="{705E5AC7-4961-5544-A050-00F709FAD6CE}" dt="2026-06-15T18:56:28.625" v="596" actId="478"/>
          <ac:spMkLst>
            <pc:docMk/>
            <pc:sldMk cId="999409867" sldId="304"/>
            <ac:spMk id="6" creationId="{79C3DC41-35AE-670F-F54D-65924245090F}"/>
          </ac:spMkLst>
        </pc:spChg>
        <pc:spChg chg="del">
          <ac:chgData name="Diaz-Vazquez, Celeste" userId="01eae102-ecf9-4722-a0ca-f1ae634a0e0f" providerId="ADAL" clId="{705E5AC7-4961-5544-A050-00F709FAD6CE}" dt="2026-06-15T18:56:33.578" v="598" actId="478"/>
          <ac:spMkLst>
            <pc:docMk/>
            <pc:sldMk cId="999409867" sldId="304"/>
            <ac:spMk id="7" creationId="{631297D2-FDA5-A8DC-973C-01FB61CE3B08}"/>
          </ac:spMkLst>
        </pc:spChg>
        <pc:spChg chg="add mod">
          <ac:chgData name="Diaz-Vazquez, Celeste" userId="01eae102-ecf9-4722-a0ca-f1ae634a0e0f" providerId="ADAL" clId="{705E5AC7-4961-5544-A050-00F709FAD6CE}" dt="2026-06-15T18:56:47.269" v="600"/>
          <ac:spMkLst>
            <pc:docMk/>
            <pc:sldMk cId="999409867" sldId="304"/>
            <ac:spMk id="8" creationId="{C28A8327-44B2-2F5C-97AD-78EC62D16806}"/>
          </ac:spMkLst>
        </pc:spChg>
      </pc:sldChg>
      <pc:sldChg chg="addSp delSp modSp add mod">
        <pc:chgData name="Diaz-Vazquez, Celeste" userId="01eae102-ecf9-4722-a0ca-f1ae634a0e0f" providerId="ADAL" clId="{705E5AC7-4961-5544-A050-00F709FAD6CE}" dt="2026-06-15T18:57:53.686" v="627" actId="1036"/>
        <pc:sldMkLst>
          <pc:docMk/>
          <pc:sldMk cId="3236444985" sldId="305"/>
        </pc:sldMkLst>
        <pc:spChg chg="add del mod">
          <ac:chgData name="Diaz-Vazquez, Celeste" userId="01eae102-ecf9-4722-a0ca-f1ae634a0e0f" providerId="ADAL" clId="{705E5AC7-4961-5544-A050-00F709FAD6CE}" dt="2026-06-15T18:57:14.729" v="604" actId="478"/>
          <ac:spMkLst>
            <pc:docMk/>
            <pc:sldMk cId="3236444985" sldId="305"/>
            <ac:spMk id="3" creationId="{65293CBF-2E33-B697-0A1A-2429FC5D3B78}"/>
          </ac:spMkLst>
        </pc:spChg>
        <pc:spChg chg="del">
          <ac:chgData name="Diaz-Vazquez, Celeste" userId="01eae102-ecf9-4722-a0ca-f1ae634a0e0f" providerId="ADAL" clId="{705E5AC7-4961-5544-A050-00F709FAD6CE}" dt="2026-06-15T18:57:12.693" v="603" actId="478"/>
          <ac:spMkLst>
            <pc:docMk/>
            <pc:sldMk cId="3236444985" sldId="305"/>
            <ac:spMk id="4" creationId="{4D1CE616-FFF0-1289-D2B9-319A48120651}"/>
          </ac:spMkLst>
        </pc:spChg>
        <pc:spChg chg="add mod">
          <ac:chgData name="Diaz-Vazquez, Celeste" userId="01eae102-ecf9-4722-a0ca-f1ae634a0e0f" providerId="ADAL" clId="{705E5AC7-4961-5544-A050-00F709FAD6CE}" dt="2026-06-15T18:57:25.831" v="606"/>
          <ac:spMkLst>
            <pc:docMk/>
            <pc:sldMk cId="3236444985" sldId="305"/>
            <ac:spMk id="6" creationId="{06415478-E1C6-4F34-86BC-6ADD3F82B418}"/>
          </ac:spMkLst>
        </pc:spChg>
        <pc:spChg chg="add mod">
          <ac:chgData name="Diaz-Vazquez, Celeste" userId="01eae102-ecf9-4722-a0ca-f1ae634a0e0f" providerId="ADAL" clId="{705E5AC7-4961-5544-A050-00F709FAD6CE}" dt="2026-06-15T18:57:53.686" v="627" actId="1036"/>
          <ac:spMkLst>
            <pc:docMk/>
            <pc:sldMk cId="3236444985" sldId="305"/>
            <ac:spMk id="7" creationId="{98BE0601-0962-668F-5686-0281923A33FB}"/>
          </ac:spMkLst>
        </pc:spChg>
        <pc:spChg chg="del">
          <ac:chgData name="Diaz-Vazquez, Celeste" userId="01eae102-ecf9-4722-a0ca-f1ae634a0e0f" providerId="ADAL" clId="{705E5AC7-4961-5544-A050-00F709FAD6CE}" dt="2026-06-15T18:57:17.512" v="605" actId="478"/>
          <ac:spMkLst>
            <pc:docMk/>
            <pc:sldMk cId="3236444985" sldId="305"/>
            <ac:spMk id="8" creationId="{68F20E42-57DE-329A-FE7D-23B503FCBFC3}"/>
          </ac:spMkLst>
        </pc:spChg>
      </pc:sldChg>
      <pc:sldChg chg="addSp delSp modSp add mod">
        <pc:chgData name="Diaz-Vazquez, Celeste" userId="01eae102-ecf9-4722-a0ca-f1ae634a0e0f" providerId="ADAL" clId="{705E5AC7-4961-5544-A050-00F709FAD6CE}" dt="2026-06-15T18:58:40.933" v="635"/>
        <pc:sldMkLst>
          <pc:docMk/>
          <pc:sldMk cId="1450905843" sldId="306"/>
        </pc:sldMkLst>
        <pc:spChg chg="add del mod">
          <ac:chgData name="Diaz-Vazquez, Celeste" userId="01eae102-ecf9-4722-a0ca-f1ae634a0e0f" providerId="ADAL" clId="{705E5AC7-4961-5544-A050-00F709FAD6CE}" dt="2026-06-15T18:58:24.415" v="632" actId="478"/>
          <ac:spMkLst>
            <pc:docMk/>
            <pc:sldMk cId="1450905843" sldId="306"/>
            <ac:spMk id="3" creationId="{F2EFCBB4-2EFE-DD94-C813-0DC8BEAABC08}"/>
          </ac:spMkLst>
        </pc:spChg>
        <pc:spChg chg="add mod">
          <ac:chgData name="Diaz-Vazquez, Celeste" userId="01eae102-ecf9-4722-a0ca-f1ae634a0e0f" providerId="ADAL" clId="{705E5AC7-4961-5544-A050-00F709FAD6CE}" dt="2026-06-15T18:58:34.988" v="634"/>
          <ac:spMkLst>
            <pc:docMk/>
            <pc:sldMk cId="1450905843" sldId="306"/>
            <ac:spMk id="4" creationId="{2A086493-A78E-47A2-A970-E96B25F0D0A9}"/>
          </ac:spMkLst>
        </pc:spChg>
        <pc:spChg chg="del">
          <ac:chgData name="Diaz-Vazquez, Celeste" userId="01eae102-ecf9-4722-a0ca-f1ae634a0e0f" providerId="ADAL" clId="{705E5AC7-4961-5544-A050-00F709FAD6CE}" dt="2026-06-15T18:58:19.648" v="630" actId="478"/>
          <ac:spMkLst>
            <pc:docMk/>
            <pc:sldMk cId="1450905843" sldId="306"/>
            <ac:spMk id="6" creationId="{AD1EFC13-2801-1B3B-866B-75C7BCCAEDFA}"/>
          </ac:spMkLst>
        </pc:spChg>
        <pc:spChg chg="del">
          <ac:chgData name="Diaz-Vazquez, Celeste" userId="01eae102-ecf9-4722-a0ca-f1ae634a0e0f" providerId="ADAL" clId="{705E5AC7-4961-5544-A050-00F709FAD6CE}" dt="2026-06-15T18:58:27.257" v="633" actId="478"/>
          <ac:spMkLst>
            <pc:docMk/>
            <pc:sldMk cId="1450905843" sldId="306"/>
            <ac:spMk id="7" creationId="{A12903FC-9F53-B8F4-7A5D-EFFE6DB538F9}"/>
          </ac:spMkLst>
        </pc:spChg>
        <pc:spChg chg="add mod">
          <ac:chgData name="Diaz-Vazquez, Celeste" userId="01eae102-ecf9-4722-a0ca-f1ae634a0e0f" providerId="ADAL" clId="{705E5AC7-4961-5544-A050-00F709FAD6CE}" dt="2026-06-15T18:58:40.933" v="635"/>
          <ac:spMkLst>
            <pc:docMk/>
            <pc:sldMk cId="1450905843" sldId="306"/>
            <ac:spMk id="8" creationId="{511F171F-45EE-4833-B6FE-E009EEA8BEBF}"/>
          </ac:spMkLst>
        </pc:spChg>
      </pc:sldChg>
      <pc:sldChg chg="addSp delSp modSp add mod">
        <pc:chgData name="Diaz-Vazquez, Celeste" userId="01eae102-ecf9-4722-a0ca-f1ae634a0e0f" providerId="ADAL" clId="{705E5AC7-4961-5544-A050-00F709FAD6CE}" dt="2026-06-15T18:59:46.444" v="642"/>
        <pc:sldMkLst>
          <pc:docMk/>
          <pc:sldMk cId="2738540927" sldId="307"/>
        </pc:sldMkLst>
        <pc:spChg chg="add del mod">
          <ac:chgData name="Diaz-Vazquez, Celeste" userId="01eae102-ecf9-4722-a0ca-f1ae634a0e0f" providerId="ADAL" clId="{705E5AC7-4961-5544-A050-00F709FAD6CE}" dt="2026-06-15T18:59:26.337" v="639" actId="478"/>
          <ac:spMkLst>
            <pc:docMk/>
            <pc:sldMk cId="2738540927" sldId="307"/>
            <ac:spMk id="3" creationId="{DE0AC13B-BEEA-1B84-A8BB-1509BB922D9A}"/>
          </ac:spMkLst>
        </pc:spChg>
        <pc:spChg chg="del">
          <ac:chgData name="Diaz-Vazquez, Celeste" userId="01eae102-ecf9-4722-a0ca-f1ae634a0e0f" providerId="ADAL" clId="{705E5AC7-4961-5544-A050-00F709FAD6CE}" dt="2026-06-15T18:59:23.661" v="638" actId="478"/>
          <ac:spMkLst>
            <pc:docMk/>
            <pc:sldMk cId="2738540927" sldId="307"/>
            <ac:spMk id="4" creationId="{DD7C3941-AA2F-8A74-C664-ED8A06D73FD5}"/>
          </ac:spMkLst>
        </pc:spChg>
        <pc:spChg chg="add mod">
          <ac:chgData name="Diaz-Vazquez, Celeste" userId="01eae102-ecf9-4722-a0ca-f1ae634a0e0f" providerId="ADAL" clId="{705E5AC7-4961-5544-A050-00F709FAD6CE}" dt="2026-06-15T18:59:40.416" v="641"/>
          <ac:spMkLst>
            <pc:docMk/>
            <pc:sldMk cId="2738540927" sldId="307"/>
            <ac:spMk id="6" creationId="{666BA129-B956-6280-120C-42655100F14F}"/>
          </ac:spMkLst>
        </pc:spChg>
        <pc:spChg chg="add mod">
          <ac:chgData name="Diaz-Vazquez, Celeste" userId="01eae102-ecf9-4722-a0ca-f1ae634a0e0f" providerId="ADAL" clId="{705E5AC7-4961-5544-A050-00F709FAD6CE}" dt="2026-06-15T18:59:46.444" v="642"/>
          <ac:spMkLst>
            <pc:docMk/>
            <pc:sldMk cId="2738540927" sldId="307"/>
            <ac:spMk id="7" creationId="{6B220C8C-B4BD-5471-0864-155074A8464B}"/>
          </ac:spMkLst>
        </pc:spChg>
        <pc:spChg chg="del">
          <ac:chgData name="Diaz-Vazquez, Celeste" userId="01eae102-ecf9-4722-a0ca-f1ae634a0e0f" providerId="ADAL" clId="{705E5AC7-4961-5544-A050-00F709FAD6CE}" dt="2026-06-15T18:59:29.225" v="640" actId="478"/>
          <ac:spMkLst>
            <pc:docMk/>
            <pc:sldMk cId="2738540927" sldId="307"/>
            <ac:spMk id="8" creationId="{3F75C38E-7089-29D7-7668-5883DC03CAD2}"/>
          </ac:spMkLst>
        </pc:spChg>
      </pc:sldChg>
      <pc:sldChg chg="addSp delSp modSp add mod ord">
        <pc:chgData name="Diaz-Vazquez, Celeste" userId="01eae102-ecf9-4722-a0ca-f1ae634a0e0f" providerId="ADAL" clId="{705E5AC7-4961-5544-A050-00F709FAD6CE}" dt="2026-06-15T19:27:48.292" v="681"/>
        <pc:sldMkLst>
          <pc:docMk/>
          <pc:sldMk cId="2156672452" sldId="308"/>
        </pc:sldMkLst>
        <pc:spChg chg="del">
          <ac:chgData name="Diaz-Vazquez, Celeste" userId="01eae102-ecf9-4722-a0ca-f1ae634a0e0f" providerId="ADAL" clId="{705E5AC7-4961-5544-A050-00F709FAD6CE}" dt="2026-06-15T19:27:47.706" v="680" actId="478"/>
          <ac:spMkLst>
            <pc:docMk/>
            <pc:sldMk cId="2156672452" sldId="308"/>
            <ac:spMk id="2" creationId="{60342F75-DD15-0F66-70D8-3D4D03C9C0EE}"/>
          </ac:spMkLst>
        </pc:spChg>
        <pc:spChg chg="add mod">
          <ac:chgData name="Diaz-Vazquez, Celeste" userId="01eae102-ecf9-4722-a0ca-f1ae634a0e0f" providerId="ADAL" clId="{705E5AC7-4961-5544-A050-00F709FAD6CE}" dt="2026-06-15T19:27:48.292" v="681"/>
          <ac:spMkLst>
            <pc:docMk/>
            <pc:sldMk cId="2156672452" sldId="308"/>
            <ac:spMk id="3" creationId="{376A0D0C-5A38-3554-7264-47B437867C53}"/>
          </ac:spMkLst>
        </pc:spChg>
        <pc:spChg chg="mod">
          <ac:chgData name="Diaz-Vazquez, Celeste" userId="01eae102-ecf9-4722-a0ca-f1ae634a0e0f" providerId="ADAL" clId="{705E5AC7-4961-5544-A050-00F709FAD6CE}" dt="2026-06-15T19:27:24.423" v="679" actId="1037"/>
          <ac:spMkLst>
            <pc:docMk/>
            <pc:sldMk cId="2156672452" sldId="308"/>
            <ac:spMk id="6" creationId="{3BB88764-7200-71CF-7EBC-496141392039}"/>
          </ac:spMkLst>
        </pc:spChg>
      </pc:sldChg>
      <pc:sldChg chg="addSp delSp modSp add mod">
        <pc:chgData name="Diaz-Vazquez, Celeste" userId="01eae102-ecf9-4722-a0ca-f1ae634a0e0f" providerId="ADAL" clId="{705E5AC7-4961-5544-A050-00F709FAD6CE}" dt="2026-06-15T19:28:14.626" v="685"/>
        <pc:sldMkLst>
          <pc:docMk/>
          <pc:sldMk cId="2788018927" sldId="309"/>
        </pc:sldMkLst>
        <pc:spChg chg="add mod">
          <ac:chgData name="Diaz-Vazquez, Celeste" userId="01eae102-ecf9-4722-a0ca-f1ae634a0e0f" providerId="ADAL" clId="{705E5AC7-4961-5544-A050-00F709FAD6CE}" dt="2026-06-15T19:28:14.626" v="685"/>
          <ac:spMkLst>
            <pc:docMk/>
            <pc:sldMk cId="2788018927" sldId="309"/>
            <ac:spMk id="2" creationId="{49D3F321-5005-B8CA-0357-62133F527C9F}"/>
          </ac:spMkLst>
        </pc:spChg>
        <pc:spChg chg="del">
          <ac:chgData name="Diaz-Vazquez, Celeste" userId="01eae102-ecf9-4722-a0ca-f1ae634a0e0f" providerId="ADAL" clId="{705E5AC7-4961-5544-A050-00F709FAD6CE}" dt="2026-06-15T19:28:07.003" v="684" actId="478"/>
          <ac:spMkLst>
            <pc:docMk/>
            <pc:sldMk cId="2788018927" sldId="309"/>
            <ac:spMk id="3" creationId="{4CDB53D9-9A2C-4780-CDBF-08EE9BACF732}"/>
          </ac:spMkLst>
        </pc:spChg>
      </pc:sldChg>
      <pc:sldChg chg="addSp delSp modSp add mod">
        <pc:chgData name="Diaz-Vazquez, Celeste" userId="01eae102-ecf9-4722-a0ca-f1ae634a0e0f" providerId="ADAL" clId="{705E5AC7-4961-5544-A050-00F709FAD6CE}" dt="2026-06-15T19:30:13.476" v="696"/>
        <pc:sldMkLst>
          <pc:docMk/>
          <pc:sldMk cId="3038401926" sldId="310"/>
        </pc:sldMkLst>
        <pc:spChg chg="del">
          <ac:chgData name="Diaz-Vazquez, Celeste" userId="01eae102-ecf9-4722-a0ca-f1ae634a0e0f" providerId="ADAL" clId="{705E5AC7-4961-5544-A050-00F709FAD6CE}" dt="2026-06-15T19:29:25.911" v="689" actId="478"/>
          <ac:spMkLst>
            <pc:docMk/>
            <pc:sldMk cId="3038401926" sldId="310"/>
            <ac:spMk id="2" creationId="{153D0F5B-0BBF-2F43-63ED-8227B8668B46}"/>
          </ac:spMkLst>
        </pc:spChg>
        <pc:spChg chg="add del mod">
          <ac:chgData name="Diaz-Vazquez, Celeste" userId="01eae102-ecf9-4722-a0ca-f1ae634a0e0f" providerId="ADAL" clId="{705E5AC7-4961-5544-A050-00F709FAD6CE}" dt="2026-06-15T19:29:53.761" v="695" actId="14100"/>
          <ac:spMkLst>
            <pc:docMk/>
            <pc:sldMk cId="3038401926" sldId="310"/>
            <ac:spMk id="3" creationId="{7D4AFF49-B838-7417-B5B5-4544923D5F56}"/>
          </ac:spMkLst>
        </pc:spChg>
        <pc:spChg chg="del">
          <ac:chgData name="Diaz-Vazquez, Celeste" userId="01eae102-ecf9-4722-a0ca-f1ae634a0e0f" providerId="ADAL" clId="{705E5AC7-4961-5544-A050-00F709FAD6CE}" dt="2026-06-15T19:29:44.885" v="693" actId="478"/>
          <ac:spMkLst>
            <pc:docMk/>
            <pc:sldMk cId="3038401926" sldId="310"/>
            <ac:spMk id="6" creationId="{A402D0AD-EE90-B446-6107-81797817684A}"/>
          </ac:spMkLst>
        </pc:spChg>
        <pc:spChg chg="add del mod">
          <ac:chgData name="Diaz-Vazquez, Celeste" userId="01eae102-ecf9-4722-a0ca-f1ae634a0e0f" providerId="ADAL" clId="{705E5AC7-4961-5544-A050-00F709FAD6CE}" dt="2026-06-15T19:29:48.487" v="694" actId="478"/>
          <ac:spMkLst>
            <pc:docMk/>
            <pc:sldMk cId="3038401926" sldId="310"/>
            <ac:spMk id="7" creationId="{183E9A31-9132-6B5B-48B2-01C4B8CD5ACB}"/>
          </ac:spMkLst>
        </pc:spChg>
        <pc:graphicFrameChg chg="add mod">
          <ac:chgData name="Diaz-Vazquez, Celeste" userId="01eae102-ecf9-4722-a0ca-f1ae634a0e0f" providerId="ADAL" clId="{705E5AC7-4961-5544-A050-00F709FAD6CE}" dt="2026-06-15T19:30:13.476" v="696"/>
          <ac:graphicFrameMkLst>
            <pc:docMk/>
            <pc:sldMk cId="3038401926" sldId="310"/>
            <ac:graphicFrameMk id="8" creationId="{C74A54FF-D86A-4349-37D6-D0FBE0CED729}"/>
          </ac:graphicFrameMkLst>
        </pc:graphicFrameChg>
      </pc:sldChg>
      <pc:sldChg chg="addSp delSp modSp add mod ord">
        <pc:chgData name="Diaz-Vazquez, Celeste" userId="01eae102-ecf9-4722-a0ca-f1ae634a0e0f" providerId="ADAL" clId="{705E5AC7-4961-5544-A050-00F709FAD6CE}" dt="2026-06-15T19:31:22.546" v="706"/>
        <pc:sldMkLst>
          <pc:docMk/>
          <pc:sldMk cId="3063426141" sldId="311"/>
        </pc:sldMkLst>
        <pc:spChg chg="del">
          <ac:chgData name="Diaz-Vazquez, Celeste" userId="01eae102-ecf9-4722-a0ca-f1ae634a0e0f" providerId="ADAL" clId="{705E5AC7-4961-5544-A050-00F709FAD6CE}" dt="2026-06-15T19:31:06.768" v="704" actId="478"/>
          <ac:spMkLst>
            <pc:docMk/>
            <pc:sldMk cId="3063426141" sldId="311"/>
            <ac:spMk id="2" creationId="{02854EC1-C829-9763-661C-CE5D8675359B}"/>
          </ac:spMkLst>
        </pc:spChg>
        <pc:spChg chg="add del mod">
          <ac:chgData name="Diaz-Vazquez, Celeste" userId="01eae102-ecf9-4722-a0ca-f1ae634a0e0f" providerId="ADAL" clId="{705E5AC7-4961-5544-A050-00F709FAD6CE}" dt="2026-06-15T19:31:03.861" v="703" actId="478"/>
          <ac:spMkLst>
            <pc:docMk/>
            <pc:sldMk cId="3063426141" sldId="311"/>
            <ac:spMk id="4" creationId="{B3A68765-9152-1B77-2C12-17D23B26FAEC}"/>
          </ac:spMkLst>
        </pc:spChg>
        <pc:spChg chg="del">
          <ac:chgData name="Diaz-Vazquez, Celeste" userId="01eae102-ecf9-4722-a0ca-f1ae634a0e0f" providerId="ADAL" clId="{705E5AC7-4961-5544-A050-00F709FAD6CE}" dt="2026-06-15T19:30:56.886" v="700" actId="478"/>
          <ac:spMkLst>
            <pc:docMk/>
            <pc:sldMk cId="3063426141" sldId="311"/>
            <ac:spMk id="6" creationId="{F98154CB-1146-9C22-63EF-86C190351592}"/>
          </ac:spMkLst>
        </pc:spChg>
        <pc:spChg chg="add del mod">
          <ac:chgData name="Diaz-Vazquez, Celeste" userId="01eae102-ecf9-4722-a0ca-f1ae634a0e0f" providerId="ADAL" clId="{705E5AC7-4961-5544-A050-00F709FAD6CE}" dt="2026-06-15T19:31:00.734" v="702" actId="478"/>
          <ac:spMkLst>
            <pc:docMk/>
            <pc:sldMk cId="3063426141" sldId="311"/>
            <ac:spMk id="8" creationId="{3FFBE603-8CA2-012D-4861-748E04153118}"/>
          </ac:spMkLst>
        </pc:spChg>
        <pc:spChg chg="add mod">
          <ac:chgData name="Diaz-Vazquez, Celeste" userId="01eae102-ecf9-4722-a0ca-f1ae634a0e0f" providerId="ADAL" clId="{705E5AC7-4961-5544-A050-00F709FAD6CE}" dt="2026-06-15T19:31:16.912" v="705"/>
          <ac:spMkLst>
            <pc:docMk/>
            <pc:sldMk cId="3063426141" sldId="311"/>
            <ac:spMk id="9" creationId="{FB7A7557-D27A-B323-9721-CFB23A6FBB76}"/>
          </ac:spMkLst>
        </pc:spChg>
        <pc:spChg chg="add mod">
          <ac:chgData name="Diaz-Vazquez, Celeste" userId="01eae102-ecf9-4722-a0ca-f1ae634a0e0f" providerId="ADAL" clId="{705E5AC7-4961-5544-A050-00F709FAD6CE}" dt="2026-06-15T19:31:22.546" v="706"/>
          <ac:spMkLst>
            <pc:docMk/>
            <pc:sldMk cId="3063426141" sldId="311"/>
            <ac:spMk id="11" creationId="{2F6BC8B0-AE89-905C-D2DE-EB95909F5D8C}"/>
          </ac:spMkLst>
        </pc:spChg>
        <pc:picChg chg="add del">
          <ac:chgData name="Diaz-Vazquez, Celeste" userId="01eae102-ecf9-4722-a0ca-f1ae634a0e0f" providerId="ADAL" clId="{705E5AC7-4961-5544-A050-00F709FAD6CE}" dt="2026-06-15T19:31:00.734" v="702" actId="478"/>
          <ac:picMkLst>
            <pc:docMk/>
            <pc:sldMk cId="3063426141" sldId="311"/>
            <ac:picMk id="5" creationId="{95F230A1-4A04-8DFE-63AE-619E3F2870F4}"/>
          </ac:picMkLst>
        </pc:picChg>
      </pc:sldChg>
      <pc:sldChg chg="addSp delSp modSp add mod">
        <pc:chgData name="Diaz-Vazquez, Celeste" userId="01eae102-ecf9-4722-a0ca-f1ae634a0e0f" providerId="ADAL" clId="{705E5AC7-4961-5544-A050-00F709FAD6CE}" dt="2026-06-15T19:31:48.731" v="710"/>
        <pc:sldMkLst>
          <pc:docMk/>
          <pc:sldMk cId="2191139623" sldId="312"/>
        </pc:sldMkLst>
        <pc:spChg chg="add mod">
          <ac:chgData name="Diaz-Vazquez, Celeste" userId="01eae102-ecf9-4722-a0ca-f1ae634a0e0f" providerId="ADAL" clId="{705E5AC7-4961-5544-A050-00F709FAD6CE}" dt="2026-06-15T19:31:48.731" v="710"/>
          <ac:spMkLst>
            <pc:docMk/>
            <pc:sldMk cId="2191139623" sldId="312"/>
            <ac:spMk id="2" creationId="{36FE0A53-A3B2-C870-7B2F-608E20611F43}"/>
          </ac:spMkLst>
        </pc:spChg>
        <pc:spChg chg="del">
          <ac:chgData name="Diaz-Vazquez, Celeste" userId="01eae102-ecf9-4722-a0ca-f1ae634a0e0f" providerId="ADAL" clId="{705E5AC7-4961-5544-A050-00F709FAD6CE}" dt="2026-06-15T19:31:42.128" v="709" actId="478"/>
          <ac:spMkLst>
            <pc:docMk/>
            <pc:sldMk cId="2191139623" sldId="312"/>
            <ac:spMk id="11" creationId="{6B0F2E21-78FD-B433-18B0-9F99621F98B2}"/>
          </ac:spMkLst>
        </pc:spChg>
      </pc:sldChg>
      <pc:sldChg chg="addSp delSp modSp add mod">
        <pc:chgData name="Diaz-Vazquez, Celeste" userId="01eae102-ecf9-4722-a0ca-f1ae634a0e0f" providerId="ADAL" clId="{705E5AC7-4961-5544-A050-00F709FAD6CE}" dt="2026-06-15T19:33:20.661" v="723" actId="1036"/>
        <pc:sldMkLst>
          <pc:docMk/>
          <pc:sldMk cId="4028906135" sldId="313"/>
        </pc:sldMkLst>
        <pc:spChg chg="del">
          <ac:chgData name="Diaz-Vazquez, Celeste" userId="01eae102-ecf9-4722-a0ca-f1ae634a0e0f" providerId="ADAL" clId="{705E5AC7-4961-5544-A050-00F709FAD6CE}" dt="2026-06-15T19:32:19.209" v="713" actId="478"/>
          <ac:spMkLst>
            <pc:docMk/>
            <pc:sldMk cId="4028906135" sldId="313"/>
            <ac:spMk id="2" creationId="{F691616E-0143-5CB0-D081-E0D1280C9EE5}"/>
          </ac:spMkLst>
        </pc:spChg>
        <pc:spChg chg="add del mod">
          <ac:chgData name="Diaz-Vazquez, Celeste" userId="01eae102-ecf9-4722-a0ca-f1ae634a0e0f" providerId="ADAL" clId="{705E5AC7-4961-5544-A050-00F709FAD6CE}" dt="2026-06-15T19:32:31.628" v="717" actId="478"/>
          <ac:spMkLst>
            <pc:docMk/>
            <pc:sldMk cId="4028906135" sldId="313"/>
            <ac:spMk id="4" creationId="{24F4BEB2-1E49-749F-D8D4-53B439278B8B}"/>
          </ac:spMkLst>
        </pc:spChg>
        <pc:spChg chg="add del mod">
          <ac:chgData name="Diaz-Vazquez, Celeste" userId="01eae102-ecf9-4722-a0ca-f1ae634a0e0f" providerId="ADAL" clId="{705E5AC7-4961-5544-A050-00F709FAD6CE}" dt="2026-06-15T19:32:29.568" v="716" actId="478"/>
          <ac:spMkLst>
            <pc:docMk/>
            <pc:sldMk cId="4028906135" sldId="313"/>
            <ac:spMk id="7" creationId="{724E726F-3608-7E77-0BE1-C90329D687B7}"/>
          </ac:spMkLst>
        </pc:spChg>
        <pc:spChg chg="add mod">
          <ac:chgData name="Diaz-Vazquez, Celeste" userId="01eae102-ecf9-4722-a0ca-f1ae634a0e0f" providerId="ADAL" clId="{705E5AC7-4961-5544-A050-00F709FAD6CE}" dt="2026-06-15T19:32:38.858" v="718"/>
          <ac:spMkLst>
            <pc:docMk/>
            <pc:sldMk cId="4028906135" sldId="313"/>
            <ac:spMk id="8" creationId="{3EFA4247-9CDA-E371-AA25-8DBE7AA84E57}"/>
          </ac:spMkLst>
        </pc:spChg>
        <pc:spChg chg="del">
          <ac:chgData name="Diaz-Vazquez, Celeste" userId="01eae102-ecf9-4722-a0ca-f1ae634a0e0f" providerId="ADAL" clId="{705E5AC7-4961-5544-A050-00F709FAD6CE}" dt="2026-06-15T19:32:25.195" v="714" actId="478"/>
          <ac:spMkLst>
            <pc:docMk/>
            <pc:sldMk cId="4028906135" sldId="313"/>
            <ac:spMk id="9" creationId="{37C2A11F-40D6-D47A-8E3D-20876978B45A}"/>
          </ac:spMkLst>
        </pc:spChg>
        <pc:spChg chg="add mod">
          <ac:chgData name="Diaz-Vazquez, Celeste" userId="01eae102-ecf9-4722-a0ca-f1ae634a0e0f" providerId="ADAL" clId="{705E5AC7-4961-5544-A050-00F709FAD6CE}" dt="2026-06-15T19:32:54.209" v="720"/>
          <ac:spMkLst>
            <pc:docMk/>
            <pc:sldMk cId="4028906135" sldId="313"/>
            <ac:spMk id="12" creationId="{DC1833F3-64BB-C72B-B044-72F293935D27}"/>
          </ac:spMkLst>
        </pc:spChg>
        <pc:spChg chg="add mod">
          <ac:chgData name="Diaz-Vazquez, Celeste" userId="01eae102-ecf9-4722-a0ca-f1ae634a0e0f" providerId="ADAL" clId="{705E5AC7-4961-5544-A050-00F709FAD6CE}" dt="2026-06-15T19:32:54.209" v="720"/>
          <ac:spMkLst>
            <pc:docMk/>
            <pc:sldMk cId="4028906135" sldId="313"/>
            <ac:spMk id="13" creationId="{8FCF55E7-C5AF-2F1C-D2DC-3F23F9881CA7}"/>
          </ac:spMkLst>
        </pc:spChg>
        <pc:grpChg chg="add mod">
          <ac:chgData name="Diaz-Vazquez, Celeste" userId="01eae102-ecf9-4722-a0ca-f1ae634a0e0f" providerId="ADAL" clId="{705E5AC7-4961-5544-A050-00F709FAD6CE}" dt="2026-06-15T19:32:54.209" v="720"/>
          <ac:grpSpMkLst>
            <pc:docMk/>
            <pc:sldMk cId="4028906135" sldId="313"/>
            <ac:grpSpMk id="11" creationId="{677CBCB1-FE70-D44D-02C1-FAA81E7E25A9}"/>
          </ac:grpSpMkLst>
        </pc:grpChg>
        <pc:graphicFrameChg chg="add mod">
          <ac:chgData name="Diaz-Vazquez, Celeste" userId="01eae102-ecf9-4722-a0ca-f1ae634a0e0f" providerId="ADAL" clId="{705E5AC7-4961-5544-A050-00F709FAD6CE}" dt="2026-06-15T19:33:20.661" v="723" actId="1036"/>
          <ac:graphicFrameMkLst>
            <pc:docMk/>
            <pc:sldMk cId="4028906135" sldId="313"/>
            <ac:graphicFrameMk id="14" creationId="{5E8027E4-196B-4355-B38A-4DB88C59F76C}"/>
          </ac:graphicFrameMkLst>
        </pc:graphicFrameChg>
        <pc:picChg chg="add del">
          <ac:chgData name="Diaz-Vazquez, Celeste" userId="01eae102-ecf9-4722-a0ca-f1ae634a0e0f" providerId="ADAL" clId="{705E5AC7-4961-5544-A050-00F709FAD6CE}" dt="2026-06-15T19:32:29.568" v="716" actId="478"/>
          <ac:picMkLst>
            <pc:docMk/>
            <pc:sldMk cId="4028906135" sldId="313"/>
            <ac:picMk id="5" creationId="{14BCFE45-C4B4-D9A9-322E-07F6D1A2D46E}"/>
          </ac:picMkLst>
        </pc:picChg>
      </pc:sldChg>
      <pc:sldChg chg="addSp delSp modSp add mod ord">
        <pc:chgData name="Diaz-Vazquez, Celeste" userId="01eae102-ecf9-4722-a0ca-f1ae634a0e0f" providerId="ADAL" clId="{705E5AC7-4961-5544-A050-00F709FAD6CE}" dt="2026-06-15T19:35:17.853" v="733"/>
        <pc:sldMkLst>
          <pc:docMk/>
          <pc:sldMk cId="1237037342" sldId="314"/>
        </pc:sldMkLst>
        <pc:spChg chg="del">
          <ac:chgData name="Diaz-Vazquez, Celeste" userId="01eae102-ecf9-4722-a0ca-f1ae634a0e0f" providerId="ADAL" clId="{705E5AC7-4961-5544-A050-00F709FAD6CE}" dt="2026-06-15T19:35:03.715" v="731" actId="478"/>
          <ac:spMkLst>
            <pc:docMk/>
            <pc:sldMk cId="1237037342" sldId="314"/>
            <ac:spMk id="2" creationId="{6B4D9EB0-3498-B52C-6378-57EB675EE493}"/>
          </ac:spMkLst>
        </pc:spChg>
        <pc:spChg chg="add del mod">
          <ac:chgData name="Diaz-Vazquez, Celeste" userId="01eae102-ecf9-4722-a0ca-f1ae634a0e0f" providerId="ADAL" clId="{705E5AC7-4961-5544-A050-00F709FAD6CE}" dt="2026-06-15T19:35:00.830" v="730" actId="478"/>
          <ac:spMkLst>
            <pc:docMk/>
            <pc:sldMk cId="1237037342" sldId="314"/>
            <ac:spMk id="4" creationId="{6EEAF031-0212-805B-28CD-985EDF86999A}"/>
          </ac:spMkLst>
        </pc:spChg>
        <pc:spChg chg="add mod">
          <ac:chgData name="Diaz-Vazquez, Celeste" userId="01eae102-ecf9-4722-a0ca-f1ae634a0e0f" providerId="ADAL" clId="{705E5AC7-4961-5544-A050-00F709FAD6CE}" dt="2026-06-15T19:35:10.359" v="732"/>
          <ac:spMkLst>
            <pc:docMk/>
            <pc:sldMk cId="1237037342" sldId="314"/>
            <ac:spMk id="6" creationId="{BF672FF2-D0FC-3EA0-645B-A889A2E78D47}"/>
          </ac:spMkLst>
        </pc:spChg>
        <pc:spChg chg="add mod">
          <ac:chgData name="Diaz-Vazquez, Celeste" userId="01eae102-ecf9-4722-a0ca-f1ae634a0e0f" providerId="ADAL" clId="{705E5AC7-4961-5544-A050-00F709FAD6CE}" dt="2026-06-15T19:35:17.853" v="733"/>
          <ac:spMkLst>
            <pc:docMk/>
            <pc:sldMk cId="1237037342" sldId="314"/>
            <ac:spMk id="7" creationId="{31F4F1C4-A9CC-5AC1-7B92-823EA9DA483A}"/>
          </ac:spMkLst>
        </pc:spChg>
        <pc:spChg chg="del">
          <ac:chgData name="Diaz-Vazquez, Celeste" userId="01eae102-ecf9-4722-a0ca-f1ae634a0e0f" providerId="ADAL" clId="{705E5AC7-4961-5544-A050-00F709FAD6CE}" dt="2026-06-15T19:34:58.839" v="729" actId="478"/>
          <ac:spMkLst>
            <pc:docMk/>
            <pc:sldMk cId="1237037342" sldId="314"/>
            <ac:spMk id="9" creationId="{A103CDB2-8590-F305-E6ED-0B6117057380}"/>
          </ac:spMkLst>
        </pc:spChg>
      </pc:sldChg>
      <pc:sldChg chg="addSp delSp modSp add mod">
        <pc:chgData name="Diaz-Vazquez, Celeste" userId="01eae102-ecf9-4722-a0ca-f1ae634a0e0f" providerId="ADAL" clId="{705E5AC7-4961-5544-A050-00F709FAD6CE}" dt="2026-06-15T19:35:39.210" v="737"/>
        <pc:sldMkLst>
          <pc:docMk/>
          <pc:sldMk cId="2036595961" sldId="315"/>
        </pc:sldMkLst>
        <pc:spChg chg="add mod">
          <ac:chgData name="Diaz-Vazquez, Celeste" userId="01eae102-ecf9-4722-a0ca-f1ae634a0e0f" providerId="ADAL" clId="{705E5AC7-4961-5544-A050-00F709FAD6CE}" dt="2026-06-15T19:35:39.210" v="737"/>
          <ac:spMkLst>
            <pc:docMk/>
            <pc:sldMk cId="2036595961" sldId="315"/>
            <ac:spMk id="2" creationId="{FE6CF515-49D0-3A12-3FDC-CB9EFAC766E5}"/>
          </ac:spMkLst>
        </pc:spChg>
        <pc:spChg chg="del">
          <ac:chgData name="Diaz-Vazquez, Celeste" userId="01eae102-ecf9-4722-a0ca-f1ae634a0e0f" providerId="ADAL" clId="{705E5AC7-4961-5544-A050-00F709FAD6CE}" dt="2026-06-15T19:35:32.532" v="736" actId="478"/>
          <ac:spMkLst>
            <pc:docMk/>
            <pc:sldMk cId="2036595961" sldId="315"/>
            <ac:spMk id="7" creationId="{7024CB5A-E6B5-E25F-3C98-A69F39AD2CB9}"/>
          </ac:spMkLst>
        </pc:spChg>
      </pc:sldChg>
      <pc:sldChg chg="addSp delSp modSp new mod setBg modAnim">
        <pc:chgData name="Diaz-Vazquez, Celeste" userId="01eae102-ecf9-4722-a0ca-f1ae634a0e0f" providerId="ADAL" clId="{705E5AC7-4961-5544-A050-00F709FAD6CE}" dt="2026-06-15T19:46:44.856" v="782"/>
        <pc:sldMkLst>
          <pc:docMk/>
          <pc:sldMk cId="841016833" sldId="316"/>
        </pc:sldMkLst>
        <pc:spChg chg="add del">
          <ac:chgData name="Diaz-Vazquez, Celeste" userId="01eae102-ecf9-4722-a0ca-f1ae634a0e0f" providerId="ADAL" clId="{705E5AC7-4961-5544-A050-00F709FAD6CE}" dt="2026-06-15T19:44:47.210" v="771" actId="26606"/>
          <ac:spMkLst>
            <pc:docMk/>
            <pc:sldMk cId="841016833" sldId="316"/>
            <ac:spMk id="2" creationId="{834D360F-BB29-32BA-8E1C-65FCDA47FD60}"/>
          </ac:spMkLst>
        </pc:spChg>
        <pc:spChg chg="del">
          <ac:chgData name="Diaz-Vazquez, Celeste" userId="01eae102-ecf9-4722-a0ca-f1ae634a0e0f" providerId="ADAL" clId="{705E5AC7-4961-5544-A050-00F709FAD6CE}" dt="2026-06-15T19:40:47.645" v="748" actId="931"/>
          <ac:spMkLst>
            <pc:docMk/>
            <pc:sldMk cId="841016833" sldId="316"/>
            <ac:spMk id="3" creationId="{43779C60-1DFD-A525-B5A4-883964F8A5AE}"/>
          </ac:spMkLst>
        </pc:spChg>
        <pc:spChg chg="add mod">
          <ac:chgData name="Diaz-Vazquez, Celeste" userId="01eae102-ecf9-4722-a0ca-f1ae634a0e0f" providerId="ADAL" clId="{705E5AC7-4961-5544-A050-00F709FAD6CE}" dt="2026-06-15T19:44:35.333" v="769"/>
          <ac:spMkLst>
            <pc:docMk/>
            <pc:sldMk cId="841016833" sldId="316"/>
            <ac:spMk id="6" creationId="{EF1B23F7-38B1-4F7F-2D1D-91A198AC70D2}"/>
          </ac:spMkLst>
        </pc:spChg>
        <pc:spChg chg="add del">
          <ac:chgData name="Diaz-Vazquez, Celeste" userId="01eae102-ecf9-4722-a0ca-f1ae634a0e0f" providerId="ADAL" clId="{705E5AC7-4961-5544-A050-00F709FAD6CE}" dt="2026-06-15T19:43:11.580" v="764" actId="26606"/>
          <ac:spMkLst>
            <pc:docMk/>
            <pc:sldMk cId="841016833" sldId="316"/>
            <ac:spMk id="7" creationId="{42A4FC2C-047E-45A5-965D-8E1E3BF09BC6}"/>
          </ac:spMkLst>
        </pc:spChg>
        <pc:spChg chg="add del">
          <ac:chgData name="Diaz-Vazquez, Celeste" userId="01eae102-ecf9-4722-a0ca-f1ae634a0e0f" providerId="ADAL" clId="{705E5AC7-4961-5544-A050-00F709FAD6CE}" dt="2026-06-15T19:44:47.210" v="771" actId="26606"/>
          <ac:spMkLst>
            <pc:docMk/>
            <pc:sldMk cId="841016833" sldId="316"/>
            <ac:spMk id="8" creationId="{42A4FC2C-047E-45A5-965D-8E1E3BF09BC6}"/>
          </ac:spMkLst>
        </pc:spChg>
        <pc:spChg chg="add mod">
          <ac:chgData name="Diaz-Vazquez, Celeste" userId="01eae102-ecf9-4722-a0ca-f1ae634a0e0f" providerId="ADAL" clId="{705E5AC7-4961-5544-A050-00F709FAD6CE}" dt="2026-06-15T19:46:36.789" v="781"/>
          <ac:spMkLst>
            <pc:docMk/>
            <pc:sldMk cId="841016833" sldId="316"/>
            <ac:spMk id="9" creationId="{C15BF936-505A-C72A-3F7C-F901976EB5A6}"/>
          </ac:spMkLst>
        </pc:spChg>
        <pc:spChg chg="add del">
          <ac:chgData name="Diaz-Vazquez, Celeste" userId="01eae102-ecf9-4722-a0ca-f1ae634a0e0f" providerId="ADAL" clId="{705E5AC7-4961-5544-A050-00F709FAD6CE}" dt="2026-06-15T19:41:57.383" v="758" actId="26606"/>
          <ac:spMkLst>
            <pc:docMk/>
            <pc:sldMk cId="841016833" sldId="316"/>
            <ac:spMk id="10" creationId="{42A4FC2C-047E-45A5-965D-8E1E3BF09BC6}"/>
          </ac:spMkLst>
        </pc:spChg>
        <pc:spChg chg="add mod">
          <ac:chgData name="Diaz-Vazquez, Celeste" userId="01eae102-ecf9-4722-a0ca-f1ae634a0e0f" providerId="ADAL" clId="{705E5AC7-4961-5544-A050-00F709FAD6CE}" dt="2026-06-15T19:46:44.856" v="782"/>
          <ac:spMkLst>
            <pc:docMk/>
            <pc:sldMk cId="841016833" sldId="316"/>
            <ac:spMk id="11" creationId="{8A7F11C3-95C5-01F7-72E3-82C64E083D79}"/>
          </ac:spMkLst>
        </pc:spChg>
        <pc:spChg chg="add del">
          <ac:chgData name="Diaz-Vazquez, Celeste" userId="01eae102-ecf9-4722-a0ca-f1ae634a0e0f" providerId="ADAL" clId="{705E5AC7-4961-5544-A050-00F709FAD6CE}" dt="2026-06-15T19:43:09.324" v="763" actId="26606"/>
          <ac:spMkLst>
            <pc:docMk/>
            <pc:sldMk cId="841016833" sldId="316"/>
            <ac:spMk id="12" creationId="{42A4FC2C-047E-45A5-965D-8E1E3BF09BC6}"/>
          </ac:spMkLst>
        </pc:spChg>
        <pc:picChg chg="add mod ord modCrop">
          <ac:chgData name="Diaz-Vazquez, Celeste" userId="01eae102-ecf9-4722-a0ca-f1ae634a0e0f" providerId="ADAL" clId="{705E5AC7-4961-5544-A050-00F709FAD6CE}" dt="2026-06-15T19:45:59.577" v="780" actId="732"/>
          <ac:picMkLst>
            <pc:docMk/>
            <pc:sldMk cId="841016833" sldId="316"/>
            <ac:picMk id="5" creationId="{168D61CC-49C4-2E6F-0572-3B0C2FED85B7}"/>
          </ac:picMkLst>
        </pc:picChg>
      </pc:sldChg>
      <pc:sldChg chg="add del">
        <pc:chgData name="Diaz-Vazquez, Celeste" userId="01eae102-ecf9-4722-a0ca-f1ae634a0e0f" providerId="ADAL" clId="{705E5AC7-4961-5544-A050-00F709FAD6CE}" dt="2026-06-15T19:40:26.434" v="746" actId="2696"/>
        <pc:sldMkLst>
          <pc:docMk/>
          <pc:sldMk cId="1400337478" sldId="316"/>
        </pc:sldMkLst>
      </pc:sldChg>
      <pc:sldChg chg="add del ord">
        <pc:chgData name="Diaz-Vazquez, Celeste" userId="01eae102-ecf9-4722-a0ca-f1ae634a0e0f" providerId="ADAL" clId="{705E5AC7-4961-5544-A050-00F709FAD6CE}" dt="2026-06-15T19:47:48.631" v="787" actId="2696"/>
        <pc:sldMkLst>
          <pc:docMk/>
          <pc:sldMk cId="36770842" sldId="317"/>
        </pc:sldMkLst>
      </pc:sldChg>
      <pc:sldChg chg="addSp delSp modSp add del mod">
        <pc:chgData name="Diaz-Vazquez, Celeste" userId="01eae102-ecf9-4722-a0ca-f1ae634a0e0f" providerId="ADAL" clId="{705E5AC7-4961-5544-A050-00F709FAD6CE}" dt="2026-06-15T19:48:26.446" v="793" actId="2696"/>
        <pc:sldMkLst>
          <pc:docMk/>
          <pc:sldMk cId="1347096336" sldId="317"/>
        </pc:sldMkLst>
        <pc:spChg chg="add del mod">
          <ac:chgData name="Diaz-Vazquez, Celeste" userId="01eae102-ecf9-4722-a0ca-f1ae634a0e0f" providerId="ADAL" clId="{705E5AC7-4961-5544-A050-00F709FAD6CE}" dt="2026-06-15T19:48:19.612" v="792" actId="47"/>
          <ac:spMkLst>
            <pc:docMk/>
            <pc:sldMk cId="1347096336" sldId="317"/>
            <ac:spMk id="2" creationId="{472A5D30-B07E-9AA4-3B4F-27BEBFA87E48}"/>
          </ac:spMkLst>
        </pc:spChg>
      </pc:sldChg>
      <pc:sldChg chg="addSp delSp modSp new mod">
        <pc:chgData name="Diaz-Vazquez, Celeste" userId="01eae102-ecf9-4722-a0ca-f1ae634a0e0f" providerId="ADAL" clId="{705E5AC7-4961-5544-A050-00F709FAD6CE}" dt="2026-06-15T19:49:57.989" v="804"/>
        <pc:sldMkLst>
          <pc:docMk/>
          <pc:sldMk cId="2346068881" sldId="317"/>
        </pc:sldMkLst>
        <pc:spChg chg="del">
          <ac:chgData name="Diaz-Vazquez, Celeste" userId="01eae102-ecf9-4722-a0ca-f1ae634a0e0f" providerId="ADAL" clId="{705E5AC7-4961-5544-A050-00F709FAD6CE}" dt="2026-06-15T19:48:41.040" v="795" actId="931"/>
          <ac:spMkLst>
            <pc:docMk/>
            <pc:sldMk cId="2346068881" sldId="317"/>
            <ac:spMk id="3" creationId="{63A3769E-E8F0-6E2A-4FFE-1979172683DE}"/>
          </ac:spMkLst>
        </pc:spChg>
        <pc:spChg chg="add mod">
          <ac:chgData name="Diaz-Vazquez, Celeste" userId="01eae102-ecf9-4722-a0ca-f1ae634a0e0f" providerId="ADAL" clId="{705E5AC7-4961-5544-A050-00F709FAD6CE}" dt="2026-06-15T19:49:51.606" v="803"/>
          <ac:spMkLst>
            <pc:docMk/>
            <pc:sldMk cId="2346068881" sldId="317"/>
            <ac:spMk id="6" creationId="{EE97EB67-4BE1-BAC0-D8B8-518046F49455}"/>
          </ac:spMkLst>
        </pc:spChg>
        <pc:spChg chg="add mod">
          <ac:chgData name="Diaz-Vazquez, Celeste" userId="01eae102-ecf9-4722-a0ca-f1ae634a0e0f" providerId="ADAL" clId="{705E5AC7-4961-5544-A050-00F709FAD6CE}" dt="2026-06-15T19:49:57.989" v="804"/>
          <ac:spMkLst>
            <pc:docMk/>
            <pc:sldMk cId="2346068881" sldId="317"/>
            <ac:spMk id="7" creationId="{7A18FD57-E717-DBF5-F0EE-B84C8D09AF4C}"/>
          </ac:spMkLst>
        </pc:spChg>
        <pc:picChg chg="add mod ord modCrop">
          <ac:chgData name="Diaz-Vazquez, Celeste" userId="01eae102-ecf9-4722-a0ca-f1ae634a0e0f" providerId="ADAL" clId="{705E5AC7-4961-5544-A050-00F709FAD6CE}" dt="2026-06-15T19:49:25.368" v="802" actId="732"/>
          <ac:picMkLst>
            <pc:docMk/>
            <pc:sldMk cId="2346068881" sldId="317"/>
            <ac:picMk id="5" creationId="{348FD4D9-9ABF-0879-C178-486F62C501EE}"/>
          </ac:picMkLst>
        </pc:picChg>
      </pc:sldChg>
      <pc:sldChg chg="addSp delSp modSp add mod">
        <pc:chgData name="Diaz-Vazquez, Celeste" userId="01eae102-ecf9-4722-a0ca-f1ae634a0e0f" providerId="ADAL" clId="{705E5AC7-4961-5544-A050-00F709FAD6CE}" dt="2026-06-15T19:50:34.640" v="810"/>
        <pc:sldMkLst>
          <pc:docMk/>
          <pc:sldMk cId="2977645209" sldId="318"/>
        </pc:sldMkLst>
        <pc:spChg chg="add mod">
          <ac:chgData name="Diaz-Vazquez, Celeste" userId="01eae102-ecf9-4722-a0ca-f1ae634a0e0f" providerId="ADAL" clId="{705E5AC7-4961-5544-A050-00F709FAD6CE}" dt="2026-06-15T19:50:28.413" v="809"/>
          <ac:spMkLst>
            <pc:docMk/>
            <pc:sldMk cId="2977645209" sldId="318"/>
            <ac:spMk id="3" creationId="{42C2FFEA-E6BF-B405-2619-3991ECECAC7C}"/>
          </ac:spMkLst>
        </pc:spChg>
        <pc:spChg chg="add mod">
          <ac:chgData name="Diaz-Vazquez, Celeste" userId="01eae102-ecf9-4722-a0ca-f1ae634a0e0f" providerId="ADAL" clId="{705E5AC7-4961-5544-A050-00F709FAD6CE}" dt="2026-06-15T19:50:34.640" v="810"/>
          <ac:spMkLst>
            <pc:docMk/>
            <pc:sldMk cId="2977645209" sldId="318"/>
            <ac:spMk id="4" creationId="{E7F503B1-5D2B-7D44-BBCD-53510017777F}"/>
          </ac:spMkLst>
        </pc:spChg>
        <pc:spChg chg="del">
          <ac:chgData name="Diaz-Vazquez, Celeste" userId="01eae102-ecf9-4722-a0ca-f1ae634a0e0f" providerId="ADAL" clId="{705E5AC7-4961-5544-A050-00F709FAD6CE}" dt="2026-06-15T19:50:16.849" v="807" actId="478"/>
          <ac:spMkLst>
            <pc:docMk/>
            <pc:sldMk cId="2977645209" sldId="318"/>
            <ac:spMk id="6" creationId="{C1FF5E9E-E5AA-1D12-D003-71FB44A57328}"/>
          </ac:spMkLst>
        </pc:spChg>
        <pc:spChg chg="del">
          <ac:chgData name="Diaz-Vazquez, Celeste" userId="01eae102-ecf9-4722-a0ca-f1ae634a0e0f" providerId="ADAL" clId="{705E5AC7-4961-5544-A050-00F709FAD6CE}" dt="2026-06-15T19:50:19.678" v="808" actId="478"/>
          <ac:spMkLst>
            <pc:docMk/>
            <pc:sldMk cId="2977645209" sldId="318"/>
            <ac:spMk id="7" creationId="{54BCFEEE-E37F-846C-49E3-2294B69100E6}"/>
          </ac:spMkLst>
        </pc:spChg>
      </pc:sldChg>
      <pc:sldChg chg="addSp delSp modSp add mod">
        <pc:chgData name="Diaz-Vazquez, Celeste" userId="01eae102-ecf9-4722-a0ca-f1ae634a0e0f" providerId="ADAL" clId="{705E5AC7-4961-5544-A050-00F709FAD6CE}" dt="2026-06-15T19:52:19.774" v="816"/>
        <pc:sldMkLst>
          <pc:docMk/>
          <pc:sldMk cId="2166213421" sldId="319"/>
        </pc:sldMkLst>
        <pc:spChg chg="del">
          <ac:chgData name="Diaz-Vazquez, Celeste" userId="01eae102-ecf9-4722-a0ca-f1ae634a0e0f" providerId="ADAL" clId="{705E5AC7-4961-5544-A050-00F709FAD6CE}" dt="2026-06-15T19:52:06.999" v="814" actId="478"/>
          <ac:spMkLst>
            <pc:docMk/>
            <pc:sldMk cId="2166213421" sldId="319"/>
            <ac:spMk id="3" creationId="{3A76BCF2-73BC-D517-37AB-78CFEAC5A9E8}"/>
          </ac:spMkLst>
        </pc:spChg>
        <pc:spChg chg="del">
          <ac:chgData name="Diaz-Vazquez, Celeste" userId="01eae102-ecf9-4722-a0ca-f1ae634a0e0f" providerId="ADAL" clId="{705E5AC7-4961-5544-A050-00F709FAD6CE}" dt="2026-06-15T19:52:04.445" v="813" actId="478"/>
          <ac:spMkLst>
            <pc:docMk/>
            <pc:sldMk cId="2166213421" sldId="319"/>
            <ac:spMk id="4" creationId="{A59482E5-274F-1E32-70B4-975801AA8A2A}"/>
          </ac:spMkLst>
        </pc:spChg>
        <pc:spChg chg="add mod">
          <ac:chgData name="Diaz-Vazquez, Celeste" userId="01eae102-ecf9-4722-a0ca-f1ae634a0e0f" providerId="ADAL" clId="{705E5AC7-4961-5544-A050-00F709FAD6CE}" dt="2026-06-15T19:52:15.136" v="815"/>
          <ac:spMkLst>
            <pc:docMk/>
            <pc:sldMk cId="2166213421" sldId="319"/>
            <ac:spMk id="6" creationId="{44BBF8AA-3ADB-9E02-BE36-7E9163C4ED52}"/>
          </ac:spMkLst>
        </pc:spChg>
        <pc:spChg chg="add mod">
          <ac:chgData name="Diaz-Vazquez, Celeste" userId="01eae102-ecf9-4722-a0ca-f1ae634a0e0f" providerId="ADAL" clId="{705E5AC7-4961-5544-A050-00F709FAD6CE}" dt="2026-06-15T19:52:19.774" v="816"/>
          <ac:spMkLst>
            <pc:docMk/>
            <pc:sldMk cId="2166213421" sldId="319"/>
            <ac:spMk id="7" creationId="{882149EA-53D8-388D-4F2A-7A595551773A}"/>
          </ac:spMkLst>
        </pc:spChg>
      </pc:sldChg>
      <pc:sldChg chg="addSp delSp modSp add mod ord">
        <pc:chgData name="Diaz-Vazquez, Celeste" userId="01eae102-ecf9-4722-a0ca-f1ae634a0e0f" providerId="ADAL" clId="{705E5AC7-4961-5544-A050-00F709FAD6CE}" dt="2026-06-15T20:02:39.515" v="830"/>
        <pc:sldMkLst>
          <pc:docMk/>
          <pc:sldMk cId="2873745058" sldId="320"/>
        </pc:sldMkLst>
        <pc:spChg chg="add mod">
          <ac:chgData name="Diaz-Vazquez, Celeste" userId="01eae102-ecf9-4722-a0ca-f1ae634a0e0f" providerId="ADAL" clId="{705E5AC7-4961-5544-A050-00F709FAD6CE}" dt="2026-06-15T20:02:30.165" v="829" actId="27636"/>
          <ac:spMkLst>
            <pc:docMk/>
            <pc:sldMk cId="2873745058" sldId="320"/>
            <ac:spMk id="3" creationId="{F15E05DE-DEBB-F9E8-A164-ED2DF84550EA}"/>
          </ac:spMkLst>
        </pc:spChg>
        <pc:spChg chg="add mod">
          <ac:chgData name="Diaz-Vazquez, Celeste" userId="01eae102-ecf9-4722-a0ca-f1ae634a0e0f" providerId="ADAL" clId="{705E5AC7-4961-5544-A050-00F709FAD6CE}" dt="2026-06-15T20:02:39.515" v="830"/>
          <ac:spMkLst>
            <pc:docMk/>
            <pc:sldMk cId="2873745058" sldId="320"/>
            <ac:spMk id="4" creationId="{C7BDFD29-2EF7-FC67-12E2-AC009BE171F6}"/>
          </ac:spMkLst>
        </pc:spChg>
        <pc:spChg chg="del">
          <ac:chgData name="Diaz-Vazquez, Celeste" userId="01eae102-ecf9-4722-a0ca-f1ae634a0e0f" providerId="ADAL" clId="{705E5AC7-4961-5544-A050-00F709FAD6CE}" dt="2026-06-15T20:02:14.405" v="826" actId="478"/>
          <ac:spMkLst>
            <pc:docMk/>
            <pc:sldMk cId="2873745058" sldId="320"/>
            <ac:spMk id="6" creationId="{498D81CF-AC51-4C61-F4F1-06EBA551C99F}"/>
          </ac:spMkLst>
        </pc:spChg>
        <pc:spChg chg="del">
          <ac:chgData name="Diaz-Vazquez, Celeste" userId="01eae102-ecf9-4722-a0ca-f1ae634a0e0f" providerId="ADAL" clId="{705E5AC7-4961-5544-A050-00F709FAD6CE}" dt="2026-06-15T20:02:20.878" v="827" actId="478"/>
          <ac:spMkLst>
            <pc:docMk/>
            <pc:sldMk cId="2873745058" sldId="320"/>
            <ac:spMk id="7" creationId="{B6553B97-18A2-5AE0-78F6-6EACD71B241A}"/>
          </ac:spMkLst>
        </pc:spChg>
      </pc:sldChg>
      <pc:sldChg chg="addSp delSp modSp add mod">
        <pc:chgData name="Diaz-Vazquez, Celeste" userId="01eae102-ecf9-4722-a0ca-f1ae634a0e0f" providerId="ADAL" clId="{705E5AC7-4961-5544-A050-00F709FAD6CE}" dt="2026-06-15T20:04:26.488" v="836"/>
        <pc:sldMkLst>
          <pc:docMk/>
          <pc:sldMk cId="285152831" sldId="321"/>
        </pc:sldMkLst>
        <pc:spChg chg="del">
          <ac:chgData name="Diaz-Vazquez, Celeste" userId="01eae102-ecf9-4722-a0ca-f1ae634a0e0f" providerId="ADAL" clId="{705E5AC7-4961-5544-A050-00F709FAD6CE}" dt="2026-06-15T20:04:18.743" v="835" actId="478"/>
          <ac:spMkLst>
            <pc:docMk/>
            <pc:sldMk cId="285152831" sldId="321"/>
            <ac:spMk id="4" creationId="{9E04EC81-FA84-BE5C-A3BC-1BB59AB75C8A}"/>
          </ac:spMkLst>
        </pc:spChg>
        <pc:spChg chg="add mod">
          <ac:chgData name="Diaz-Vazquez, Celeste" userId="01eae102-ecf9-4722-a0ca-f1ae634a0e0f" providerId="ADAL" clId="{705E5AC7-4961-5544-A050-00F709FAD6CE}" dt="2026-06-15T20:04:26.488" v="836"/>
          <ac:spMkLst>
            <pc:docMk/>
            <pc:sldMk cId="285152831" sldId="321"/>
            <ac:spMk id="6" creationId="{C4326E6D-F01B-E41D-3F18-33BBCB18F67E}"/>
          </ac:spMkLst>
        </pc:spChg>
      </pc:sldChg>
      <pc:sldChg chg="addSp delSp modSp add mod">
        <pc:chgData name="Diaz-Vazquez, Celeste" userId="01eae102-ecf9-4722-a0ca-f1ae634a0e0f" providerId="ADAL" clId="{705E5AC7-4961-5544-A050-00F709FAD6CE}" dt="2026-06-15T20:05:25.768" v="844"/>
        <pc:sldMkLst>
          <pc:docMk/>
          <pc:sldMk cId="2120722494" sldId="322"/>
        </pc:sldMkLst>
        <pc:spChg chg="del">
          <ac:chgData name="Diaz-Vazquez, Celeste" userId="01eae102-ecf9-4722-a0ca-f1ae634a0e0f" providerId="ADAL" clId="{705E5AC7-4961-5544-A050-00F709FAD6CE}" dt="2026-06-15T20:04:58.616" v="839" actId="478"/>
          <ac:spMkLst>
            <pc:docMk/>
            <pc:sldMk cId="2120722494" sldId="322"/>
            <ac:spMk id="3" creationId="{3CFD57D9-35D5-D4B5-8584-9E5185178140}"/>
          </ac:spMkLst>
        </pc:spChg>
        <pc:spChg chg="add mod">
          <ac:chgData name="Diaz-Vazquez, Celeste" userId="01eae102-ecf9-4722-a0ca-f1ae634a0e0f" providerId="ADAL" clId="{705E5AC7-4961-5544-A050-00F709FAD6CE}" dt="2026-06-15T20:05:19.068" v="843"/>
          <ac:spMkLst>
            <pc:docMk/>
            <pc:sldMk cId="2120722494" sldId="322"/>
            <ac:spMk id="4" creationId="{086DDAD4-2D46-9D73-F0A7-077FB430FFC6}"/>
          </ac:spMkLst>
        </pc:spChg>
        <pc:spChg chg="del">
          <ac:chgData name="Diaz-Vazquez, Celeste" userId="01eae102-ecf9-4722-a0ca-f1ae634a0e0f" providerId="ADAL" clId="{705E5AC7-4961-5544-A050-00F709FAD6CE}" dt="2026-06-15T20:05:02.326" v="840" actId="478"/>
          <ac:spMkLst>
            <pc:docMk/>
            <pc:sldMk cId="2120722494" sldId="322"/>
            <ac:spMk id="6" creationId="{6F2258F9-45B4-5E32-D073-8BF8A886BFB8}"/>
          </ac:spMkLst>
        </pc:spChg>
        <pc:spChg chg="add mod">
          <ac:chgData name="Diaz-Vazquez, Celeste" userId="01eae102-ecf9-4722-a0ca-f1ae634a0e0f" providerId="ADAL" clId="{705E5AC7-4961-5544-A050-00F709FAD6CE}" dt="2026-06-15T20:05:25.768" v="844"/>
          <ac:spMkLst>
            <pc:docMk/>
            <pc:sldMk cId="2120722494" sldId="322"/>
            <ac:spMk id="7" creationId="{B39C79E0-19DD-C4C6-EF54-668B8F025180}"/>
          </ac:spMkLst>
        </pc:spChg>
        <pc:picChg chg="mod">
          <ac:chgData name="Diaz-Vazquez, Celeste" userId="01eae102-ecf9-4722-a0ca-f1ae634a0e0f" providerId="ADAL" clId="{705E5AC7-4961-5544-A050-00F709FAD6CE}" dt="2026-06-15T20:05:17.725" v="842" actId="1076"/>
          <ac:picMkLst>
            <pc:docMk/>
            <pc:sldMk cId="2120722494" sldId="322"/>
            <ac:picMk id="5" creationId="{25F3A293-92C5-0F42-A5FD-522323A8B469}"/>
          </ac:picMkLst>
        </pc:picChg>
      </pc:sldChg>
      <pc:sldChg chg="addSp delSp modSp add mod">
        <pc:chgData name="Diaz-Vazquez, Celeste" userId="01eae102-ecf9-4722-a0ca-f1ae634a0e0f" providerId="ADAL" clId="{705E5AC7-4961-5544-A050-00F709FAD6CE}" dt="2026-06-15T20:07:28.049" v="853"/>
        <pc:sldMkLst>
          <pc:docMk/>
          <pc:sldMk cId="4217357451" sldId="323"/>
        </pc:sldMkLst>
        <pc:spChg chg="add mod">
          <ac:chgData name="Diaz-Vazquez, Celeste" userId="01eae102-ecf9-4722-a0ca-f1ae634a0e0f" providerId="ADAL" clId="{705E5AC7-4961-5544-A050-00F709FAD6CE}" dt="2026-06-15T20:07:22.553" v="852"/>
          <ac:spMkLst>
            <pc:docMk/>
            <pc:sldMk cId="4217357451" sldId="323"/>
            <ac:spMk id="3" creationId="{DF28CC68-C4A0-0D43-5B12-8D4B5FC1AA42}"/>
          </ac:spMkLst>
        </pc:spChg>
        <pc:spChg chg="del">
          <ac:chgData name="Diaz-Vazquez, Celeste" userId="01eae102-ecf9-4722-a0ca-f1ae634a0e0f" providerId="ADAL" clId="{705E5AC7-4961-5544-A050-00F709FAD6CE}" dt="2026-06-15T20:07:05.739" v="850" actId="478"/>
          <ac:spMkLst>
            <pc:docMk/>
            <pc:sldMk cId="4217357451" sldId="323"/>
            <ac:spMk id="4" creationId="{0716BDBA-C662-E710-B7ED-D9CD4524BD0F}"/>
          </ac:spMkLst>
        </pc:spChg>
        <pc:spChg chg="add mod">
          <ac:chgData name="Diaz-Vazquez, Celeste" userId="01eae102-ecf9-4722-a0ca-f1ae634a0e0f" providerId="ADAL" clId="{705E5AC7-4961-5544-A050-00F709FAD6CE}" dt="2026-06-15T20:07:28.049" v="853"/>
          <ac:spMkLst>
            <pc:docMk/>
            <pc:sldMk cId="4217357451" sldId="323"/>
            <ac:spMk id="6" creationId="{301A0D1D-BBDB-2FFF-A2CB-B4E055784C13}"/>
          </ac:spMkLst>
        </pc:spChg>
        <pc:spChg chg="del">
          <ac:chgData name="Diaz-Vazquez, Celeste" userId="01eae102-ecf9-4722-a0ca-f1ae634a0e0f" providerId="ADAL" clId="{705E5AC7-4961-5544-A050-00F709FAD6CE}" dt="2026-06-15T20:07:08.408" v="851" actId="478"/>
          <ac:spMkLst>
            <pc:docMk/>
            <pc:sldMk cId="4217357451" sldId="323"/>
            <ac:spMk id="7" creationId="{30251FCF-DC95-70E9-1C8F-DAF070834DBA}"/>
          </ac:spMkLst>
        </pc:spChg>
        <pc:picChg chg="mod">
          <ac:chgData name="Diaz-Vazquez, Celeste" userId="01eae102-ecf9-4722-a0ca-f1ae634a0e0f" providerId="ADAL" clId="{705E5AC7-4961-5544-A050-00F709FAD6CE}" dt="2026-06-15T20:07:02.154" v="849" actId="1076"/>
          <ac:picMkLst>
            <pc:docMk/>
            <pc:sldMk cId="4217357451" sldId="323"/>
            <ac:picMk id="5" creationId="{64CE11E6-402E-7439-7406-FB2938070243}"/>
          </ac:picMkLst>
        </pc:picChg>
      </pc:sldChg>
      <pc:sldChg chg="addSp delSp modSp add mod">
        <pc:chgData name="Diaz-Vazquez, Celeste" userId="01eae102-ecf9-4722-a0ca-f1ae634a0e0f" providerId="ADAL" clId="{705E5AC7-4961-5544-A050-00F709FAD6CE}" dt="2026-06-15T20:08:02.688" v="859"/>
        <pc:sldMkLst>
          <pc:docMk/>
          <pc:sldMk cId="3206147845" sldId="324"/>
        </pc:sldMkLst>
        <pc:spChg chg="del">
          <ac:chgData name="Diaz-Vazquez, Celeste" userId="01eae102-ecf9-4722-a0ca-f1ae634a0e0f" providerId="ADAL" clId="{705E5AC7-4961-5544-A050-00F709FAD6CE}" dt="2026-06-15T20:07:47.715" v="856" actId="478"/>
          <ac:spMkLst>
            <pc:docMk/>
            <pc:sldMk cId="3206147845" sldId="324"/>
            <ac:spMk id="3" creationId="{45378A77-F215-1CA4-FAA6-3BC643559BD8}"/>
          </ac:spMkLst>
        </pc:spChg>
        <pc:spChg chg="add mod">
          <ac:chgData name="Diaz-Vazquez, Celeste" userId="01eae102-ecf9-4722-a0ca-f1ae634a0e0f" providerId="ADAL" clId="{705E5AC7-4961-5544-A050-00F709FAD6CE}" dt="2026-06-15T20:07:57.033" v="858"/>
          <ac:spMkLst>
            <pc:docMk/>
            <pc:sldMk cId="3206147845" sldId="324"/>
            <ac:spMk id="4" creationId="{C961A89B-426D-1DB6-7018-1E18B0AF8C16}"/>
          </ac:spMkLst>
        </pc:spChg>
        <pc:spChg chg="del">
          <ac:chgData name="Diaz-Vazquez, Celeste" userId="01eae102-ecf9-4722-a0ca-f1ae634a0e0f" providerId="ADAL" clId="{705E5AC7-4961-5544-A050-00F709FAD6CE}" dt="2026-06-15T20:07:50.768" v="857" actId="478"/>
          <ac:spMkLst>
            <pc:docMk/>
            <pc:sldMk cId="3206147845" sldId="324"/>
            <ac:spMk id="6" creationId="{7A82503B-3ED3-5C20-F025-356CCA2F4445}"/>
          </ac:spMkLst>
        </pc:spChg>
        <pc:spChg chg="add mod">
          <ac:chgData name="Diaz-Vazquez, Celeste" userId="01eae102-ecf9-4722-a0ca-f1ae634a0e0f" providerId="ADAL" clId="{705E5AC7-4961-5544-A050-00F709FAD6CE}" dt="2026-06-15T20:08:02.688" v="859"/>
          <ac:spMkLst>
            <pc:docMk/>
            <pc:sldMk cId="3206147845" sldId="324"/>
            <ac:spMk id="7" creationId="{8E5DA679-521C-3B8D-A127-FA9CF5702F3C}"/>
          </ac:spMkLst>
        </pc:spChg>
      </pc:sldChg>
      <pc:sldChg chg="addSp delSp modSp add mod ord">
        <pc:chgData name="Diaz-Vazquez, Celeste" userId="01eae102-ecf9-4722-a0ca-f1ae634a0e0f" providerId="ADAL" clId="{705E5AC7-4961-5544-A050-00F709FAD6CE}" dt="2026-06-15T20:11:01.013" v="871"/>
        <pc:sldMkLst>
          <pc:docMk/>
          <pc:sldMk cId="2887864093" sldId="325"/>
        </pc:sldMkLst>
        <pc:spChg chg="add mod">
          <ac:chgData name="Diaz-Vazquez, Celeste" userId="01eae102-ecf9-4722-a0ca-f1ae634a0e0f" providerId="ADAL" clId="{705E5AC7-4961-5544-A050-00F709FAD6CE}" dt="2026-06-15T20:10:55.988" v="870"/>
          <ac:spMkLst>
            <pc:docMk/>
            <pc:sldMk cId="2887864093" sldId="325"/>
            <ac:spMk id="2" creationId="{5BD06872-D597-8A87-8AE6-300FE3053F9F}"/>
          </ac:spMkLst>
        </pc:spChg>
        <pc:spChg chg="add mod">
          <ac:chgData name="Diaz-Vazquez, Celeste" userId="01eae102-ecf9-4722-a0ca-f1ae634a0e0f" providerId="ADAL" clId="{705E5AC7-4961-5544-A050-00F709FAD6CE}" dt="2026-06-15T20:11:01.013" v="871"/>
          <ac:spMkLst>
            <pc:docMk/>
            <pc:sldMk cId="2887864093" sldId="325"/>
            <ac:spMk id="3" creationId="{A1558ED6-77C1-A10D-5559-3D899943C928}"/>
          </ac:spMkLst>
        </pc:spChg>
        <pc:spChg chg="del">
          <ac:chgData name="Diaz-Vazquez, Celeste" userId="01eae102-ecf9-4722-a0ca-f1ae634a0e0f" providerId="ADAL" clId="{705E5AC7-4961-5544-A050-00F709FAD6CE}" dt="2026-06-15T20:10:45.413" v="868" actId="478"/>
          <ac:spMkLst>
            <pc:docMk/>
            <pc:sldMk cId="2887864093" sldId="325"/>
            <ac:spMk id="6" creationId="{C0237759-9345-2374-4B9E-6C754BF1DB55}"/>
          </ac:spMkLst>
        </pc:spChg>
        <pc:spChg chg="del">
          <ac:chgData name="Diaz-Vazquez, Celeste" userId="01eae102-ecf9-4722-a0ca-f1ae634a0e0f" providerId="ADAL" clId="{705E5AC7-4961-5544-A050-00F709FAD6CE}" dt="2026-06-15T20:10:49.199" v="869" actId="478"/>
          <ac:spMkLst>
            <pc:docMk/>
            <pc:sldMk cId="2887864093" sldId="325"/>
            <ac:spMk id="7" creationId="{2E3D4AF2-1717-07F2-F271-1A2D3C96129D}"/>
          </ac:spMkLst>
        </pc:spChg>
      </pc:sldChg>
      <pc:sldChg chg="addSp delSp modSp add mod">
        <pc:chgData name="Diaz-Vazquez, Celeste" userId="01eae102-ecf9-4722-a0ca-f1ae634a0e0f" providerId="ADAL" clId="{705E5AC7-4961-5544-A050-00F709FAD6CE}" dt="2026-06-15T20:12:23.956" v="878"/>
        <pc:sldMkLst>
          <pc:docMk/>
          <pc:sldMk cId="341526340" sldId="326"/>
        </pc:sldMkLst>
        <pc:spChg chg="del">
          <ac:chgData name="Diaz-Vazquez, Celeste" userId="01eae102-ecf9-4722-a0ca-f1ae634a0e0f" providerId="ADAL" clId="{705E5AC7-4961-5544-A050-00F709FAD6CE}" dt="2026-06-15T20:12:03.830" v="875" actId="478"/>
          <ac:spMkLst>
            <pc:docMk/>
            <pc:sldMk cId="341526340" sldId="326"/>
            <ac:spMk id="2" creationId="{4937465D-C4F2-5BF0-385B-1ABF28423C9A}"/>
          </ac:spMkLst>
        </pc:spChg>
        <pc:spChg chg="del">
          <ac:chgData name="Diaz-Vazquez, Celeste" userId="01eae102-ecf9-4722-a0ca-f1ae634a0e0f" providerId="ADAL" clId="{705E5AC7-4961-5544-A050-00F709FAD6CE}" dt="2026-06-15T20:12:00.134" v="874" actId="478"/>
          <ac:spMkLst>
            <pc:docMk/>
            <pc:sldMk cId="341526340" sldId="326"/>
            <ac:spMk id="3" creationId="{74FBED03-8CEE-857D-B84F-67B8865E45AA}"/>
          </ac:spMkLst>
        </pc:spChg>
        <pc:spChg chg="add del mod">
          <ac:chgData name="Diaz-Vazquez, Celeste" userId="01eae102-ecf9-4722-a0ca-f1ae634a0e0f" providerId="ADAL" clId="{705E5AC7-4961-5544-A050-00F709FAD6CE}" dt="2026-06-15T20:12:07.092" v="876" actId="478"/>
          <ac:spMkLst>
            <pc:docMk/>
            <pc:sldMk cId="341526340" sldId="326"/>
            <ac:spMk id="6" creationId="{3296E956-6ACA-13E2-090B-4DE30FAA8BA6}"/>
          </ac:spMkLst>
        </pc:spChg>
        <pc:spChg chg="add mod">
          <ac:chgData name="Diaz-Vazquez, Celeste" userId="01eae102-ecf9-4722-a0ca-f1ae634a0e0f" providerId="ADAL" clId="{705E5AC7-4961-5544-A050-00F709FAD6CE}" dt="2026-06-15T20:12:17.029" v="877"/>
          <ac:spMkLst>
            <pc:docMk/>
            <pc:sldMk cId="341526340" sldId="326"/>
            <ac:spMk id="7" creationId="{E8695CA6-4960-9457-4DB7-C68B911C2D5D}"/>
          </ac:spMkLst>
        </pc:spChg>
        <pc:spChg chg="add mod">
          <ac:chgData name="Diaz-Vazquez, Celeste" userId="01eae102-ecf9-4722-a0ca-f1ae634a0e0f" providerId="ADAL" clId="{705E5AC7-4961-5544-A050-00F709FAD6CE}" dt="2026-06-15T20:12:23.956" v="878"/>
          <ac:spMkLst>
            <pc:docMk/>
            <pc:sldMk cId="341526340" sldId="326"/>
            <ac:spMk id="8" creationId="{A7345F37-8543-563F-4137-EE28B182D4F4}"/>
          </ac:spMkLst>
        </pc:spChg>
      </pc:sldChg>
      <pc:sldChg chg="addSp delSp modSp add mod">
        <pc:chgData name="Diaz-Vazquez, Celeste" userId="01eae102-ecf9-4722-a0ca-f1ae634a0e0f" providerId="ADAL" clId="{705E5AC7-4961-5544-A050-00F709FAD6CE}" dt="2026-06-15T20:15:05.955" v="884"/>
        <pc:sldMkLst>
          <pc:docMk/>
          <pc:sldMk cId="2597134782" sldId="327"/>
        </pc:sldMkLst>
        <pc:spChg chg="add mod">
          <ac:chgData name="Diaz-Vazquez, Celeste" userId="01eae102-ecf9-4722-a0ca-f1ae634a0e0f" providerId="ADAL" clId="{705E5AC7-4961-5544-A050-00F709FAD6CE}" dt="2026-06-15T20:15:00.583" v="883"/>
          <ac:spMkLst>
            <pc:docMk/>
            <pc:sldMk cId="2597134782" sldId="327"/>
            <ac:spMk id="2" creationId="{4F92B04D-4308-8F7B-5A77-911708BA4F78}"/>
          </ac:spMkLst>
        </pc:spChg>
        <pc:spChg chg="add mod">
          <ac:chgData name="Diaz-Vazquez, Celeste" userId="01eae102-ecf9-4722-a0ca-f1ae634a0e0f" providerId="ADAL" clId="{705E5AC7-4961-5544-A050-00F709FAD6CE}" dt="2026-06-15T20:15:05.955" v="884"/>
          <ac:spMkLst>
            <pc:docMk/>
            <pc:sldMk cId="2597134782" sldId="327"/>
            <ac:spMk id="3" creationId="{ED8D3E9A-A4B8-5018-636D-99371D432302}"/>
          </ac:spMkLst>
        </pc:spChg>
        <pc:spChg chg="del">
          <ac:chgData name="Diaz-Vazquez, Celeste" userId="01eae102-ecf9-4722-a0ca-f1ae634a0e0f" providerId="ADAL" clId="{705E5AC7-4961-5544-A050-00F709FAD6CE}" dt="2026-06-15T20:14:54.089" v="882" actId="478"/>
          <ac:spMkLst>
            <pc:docMk/>
            <pc:sldMk cId="2597134782" sldId="327"/>
            <ac:spMk id="7" creationId="{6BD48C70-92C3-9785-8B39-140FD2E278B0}"/>
          </ac:spMkLst>
        </pc:spChg>
        <pc:spChg chg="del">
          <ac:chgData name="Diaz-Vazquez, Celeste" userId="01eae102-ecf9-4722-a0ca-f1ae634a0e0f" providerId="ADAL" clId="{705E5AC7-4961-5544-A050-00F709FAD6CE}" dt="2026-06-15T20:14:51.420" v="881" actId="478"/>
          <ac:spMkLst>
            <pc:docMk/>
            <pc:sldMk cId="2597134782" sldId="327"/>
            <ac:spMk id="8" creationId="{C2BDBBCA-F82E-0077-C04C-03E1CA9FCF14}"/>
          </ac:spMkLst>
        </pc:spChg>
      </pc:sldChg>
      <pc:sldChg chg="addSp delSp modSp add mod">
        <pc:chgData name="Diaz-Vazquez, Celeste" userId="01eae102-ecf9-4722-a0ca-f1ae634a0e0f" providerId="ADAL" clId="{705E5AC7-4961-5544-A050-00F709FAD6CE}" dt="2026-06-15T20:15:38.592" v="892" actId="1036"/>
        <pc:sldMkLst>
          <pc:docMk/>
          <pc:sldMk cId="3786036899" sldId="328"/>
        </pc:sldMkLst>
        <pc:spChg chg="del">
          <ac:chgData name="Diaz-Vazquez, Celeste" userId="01eae102-ecf9-4722-a0ca-f1ae634a0e0f" providerId="ADAL" clId="{705E5AC7-4961-5544-A050-00F709FAD6CE}" dt="2026-06-15T20:15:26.151" v="887" actId="478"/>
          <ac:spMkLst>
            <pc:docMk/>
            <pc:sldMk cId="3786036899" sldId="328"/>
            <ac:spMk id="3" creationId="{6045FC54-E4A7-B683-AB94-159293A8D95A}"/>
          </ac:spMkLst>
        </pc:spChg>
        <pc:spChg chg="add mod">
          <ac:chgData name="Diaz-Vazquez, Celeste" userId="01eae102-ecf9-4722-a0ca-f1ae634a0e0f" providerId="ADAL" clId="{705E5AC7-4961-5544-A050-00F709FAD6CE}" dt="2026-06-15T20:15:38.592" v="892" actId="1036"/>
          <ac:spMkLst>
            <pc:docMk/>
            <pc:sldMk cId="3786036899" sldId="328"/>
            <ac:spMk id="4" creationId="{EFF21850-EDE1-A734-46AA-84C9E2F19705}"/>
          </ac:spMkLst>
        </pc:spChg>
      </pc:sldChg>
      <pc:sldChg chg="addSp delSp modSp add mod ord">
        <pc:chgData name="Diaz-Vazquez, Celeste" userId="01eae102-ecf9-4722-a0ca-f1ae634a0e0f" providerId="ADAL" clId="{705E5AC7-4961-5544-A050-00F709FAD6CE}" dt="2026-06-15T20:20:14.256" v="902"/>
        <pc:sldMkLst>
          <pc:docMk/>
          <pc:sldMk cId="1874664295" sldId="329"/>
        </pc:sldMkLst>
        <pc:spChg chg="add mod">
          <ac:chgData name="Diaz-Vazquez, Celeste" userId="01eae102-ecf9-4722-a0ca-f1ae634a0e0f" providerId="ADAL" clId="{705E5AC7-4961-5544-A050-00F709FAD6CE}" dt="2026-06-15T20:20:08.056" v="901"/>
          <ac:spMkLst>
            <pc:docMk/>
            <pc:sldMk cId="1874664295" sldId="329"/>
            <ac:spMk id="3" creationId="{EB46DFC4-1C99-708E-2E45-2DFF998F7EDA}"/>
          </ac:spMkLst>
        </pc:spChg>
        <pc:spChg chg="del">
          <ac:chgData name="Diaz-Vazquez, Celeste" userId="01eae102-ecf9-4722-a0ca-f1ae634a0e0f" providerId="ADAL" clId="{705E5AC7-4961-5544-A050-00F709FAD6CE}" dt="2026-06-15T20:19:51.737" v="899" actId="478"/>
          <ac:spMkLst>
            <pc:docMk/>
            <pc:sldMk cId="1874664295" sldId="329"/>
            <ac:spMk id="4" creationId="{F1794E5F-DA42-B26D-19D1-17B5D42F4DF6}"/>
          </ac:spMkLst>
        </pc:spChg>
        <pc:spChg chg="add mod">
          <ac:chgData name="Diaz-Vazquez, Celeste" userId="01eae102-ecf9-4722-a0ca-f1ae634a0e0f" providerId="ADAL" clId="{705E5AC7-4961-5544-A050-00F709FAD6CE}" dt="2026-06-15T20:20:14.256" v="902"/>
          <ac:spMkLst>
            <pc:docMk/>
            <pc:sldMk cId="1874664295" sldId="329"/>
            <ac:spMk id="6" creationId="{CFF56B2D-1ADE-1571-AD99-BBE253BD3119}"/>
          </ac:spMkLst>
        </pc:spChg>
        <pc:spChg chg="del">
          <ac:chgData name="Diaz-Vazquez, Celeste" userId="01eae102-ecf9-4722-a0ca-f1ae634a0e0f" providerId="ADAL" clId="{705E5AC7-4961-5544-A050-00F709FAD6CE}" dt="2026-06-15T20:19:54.490" v="900" actId="478"/>
          <ac:spMkLst>
            <pc:docMk/>
            <pc:sldMk cId="1874664295" sldId="329"/>
            <ac:spMk id="7" creationId="{056D88DA-AC57-36F4-58E5-7E6888B49768}"/>
          </ac:spMkLst>
        </pc:spChg>
        <pc:picChg chg="mod">
          <ac:chgData name="Diaz-Vazquez, Celeste" userId="01eae102-ecf9-4722-a0ca-f1ae634a0e0f" providerId="ADAL" clId="{705E5AC7-4961-5544-A050-00F709FAD6CE}" dt="2026-06-15T20:19:46.743" v="898" actId="1076"/>
          <ac:picMkLst>
            <pc:docMk/>
            <pc:sldMk cId="1874664295" sldId="329"/>
            <ac:picMk id="5" creationId="{BBC60C31-0277-5D81-793F-664785C3454F}"/>
          </ac:picMkLst>
        </pc:picChg>
      </pc:sldChg>
      <pc:sldChg chg="addSp delSp modSp add mod modAnim">
        <pc:chgData name="Diaz-Vazquez, Celeste" userId="01eae102-ecf9-4722-a0ca-f1ae634a0e0f" providerId="ADAL" clId="{705E5AC7-4961-5544-A050-00F709FAD6CE}" dt="2026-06-15T20:20:44.367" v="907"/>
        <pc:sldMkLst>
          <pc:docMk/>
          <pc:sldMk cId="2081795160" sldId="330"/>
        </pc:sldMkLst>
        <pc:spChg chg="del">
          <ac:chgData name="Diaz-Vazquez, Celeste" userId="01eae102-ecf9-4722-a0ca-f1ae634a0e0f" providerId="ADAL" clId="{705E5AC7-4961-5544-A050-00F709FAD6CE}" dt="2026-06-15T20:20:33.202" v="905" actId="478"/>
          <ac:spMkLst>
            <pc:docMk/>
            <pc:sldMk cId="2081795160" sldId="330"/>
            <ac:spMk id="3" creationId="{03C6C4AC-8F3E-7F42-8FE4-0ECEDA89B62C}"/>
          </ac:spMkLst>
        </pc:spChg>
        <pc:spChg chg="add mod">
          <ac:chgData name="Diaz-Vazquez, Celeste" userId="01eae102-ecf9-4722-a0ca-f1ae634a0e0f" providerId="ADAL" clId="{705E5AC7-4961-5544-A050-00F709FAD6CE}" dt="2026-06-15T20:20:44.367" v="907"/>
          <ac:spMkLst>
            <pc:docMk/>
            <pc:sldMk cId="2081795160" sldId="330"/>
            <ac:spMk id="4" creationId="{36DA58DF-1523-4FC7-2F61-D54F6420ECD8}"/>
          </ac:spMkLst>
        </pc:spChg>
        <pc:spChg chg="del">
          <ac:chgData name="Diaz-Vazquez, Celeste" userId="01eae102-ecf9-4722-a0ca-f1ae634a0e0f" providerId="ADAL" clId="{705E5AC7-4961-5544-A050-00F709FAD6CE}" dt="2026-06-15T20:20:36.575" v="906" actId="478"/>
          <ac:spMkLst>
            <pc:docMk/>
            <pc:sldMk cId="2081795160" sldId="330"/>
            <ac:spMk id="6" creationId="{5D2265AE-25B7-5080-9F72-D6BBBE79D6E4}"/>
          </ac:spMkLst>
        </pc:spChg>
      </pc:sldChg>
      <pc:sldChg chg="addSp delSp modSp add mod delAnim">
        <pc:chgData name="Diaz-Vazquez, Celeste" userId="01eae102-ecf9-4722-a0ca-f1ae634a0e0f" providerId="ADAL" clId="{705E5AC7-4961-5544-A050-00F709FAD6CE}" dt="2026-06-15T20:21:25.304" v="912"/>
        <pc:sldMkLst>
          <pc:docMk/>
          <pc:sldMk cId="1428825987" sldId="331"/>
        </pc:sldMkLst>
        <pc:spChg chg="add mod">
          <ac:chgData name="Diaz-Vazquez, Celeste" userId="01eae102-ecf9-4722-a0ca-f1ae634a0e0f" providerId="ADAL" clId="{705E5AC7-4961-5544-A050-00F709FAD6CE}" dt="2026-06-15T20:21:20.316" v="911"/>
          <ac:spMkLst>
            <pc:docMk/>
            <pc:sldMk cId="1428825987" sldId="331"/>
            <ac:spMk id="3" creationId="{1FB52C95-B199-3988-BFF6-2483EC56FB4B}"/>
          </ac:spMkLst>
        </pc:spChg>
        <pc:spChg chg="del">
          <ac:chgData name="Diaz-Vazquez, Celeste" userId="01eae102-ecf9-4722-a0ca-f1ae634a0e0f" providerId="ADAL" clId="{705E5AC7-4961-5544-A050-00F709FAD6CE}" dt="2026-06-15T20:21:09.462" v="910" actId="478"/>
          <ac:spMkLst>
            <pc:docMk/>
            <pc:sldMk cId="1428825987" sldId="331"/>
            <ac:spMk id="4" creationId="{8EEA9F9E-2C3A-F00D-9ABF-88F3624B0FF8}"/>
          </ac:spMkLst>
        </pc:spChg>
        <pc:spChg chg="add mod">
          <ac:chgData name="Diaz-Vazquez, Celeste" userId="01eae102-ecf9-4722-a0ca-f1ae634a0e0f" providerId="ADAL" clId="{705E5AC7-4961-5544-A050-00F709FAD6CE}" dt="2026-06-15T20:21:25.304" v="912"/>
          <ac:spMkLst>
            <pc:docMk/>
            <pc:sldMk cId="1428825987" sldId="331"/>
            <ac:spMk id="6" creationId="{04EBC9E1-B06E-B5F7-2E46-5965591FBF80}"/>
          </ac:spMkLst>
        </pc:spChg>
      </pc:sldChg>
      <pc:sldChg chg="addSp delSp modSp add mod">
        <pc:chgData name="Diaz-Vazquez, Celeste" userId="01eae102-ecf9-4722-a0ca-f1ae634a0e0f" providerId="ADAL" clId="{705E5AC7-4961-5544-A050-00F709FAD6CE}" dt="2026-06-15T20:22:50.530" v="923" actId="1036"/>
        <pc:sldMkLst>
          <pc:docMk/>
          <pc:sldMk cId="2327035666" sldId="332"/>
        </pc:sldMkLst>
        <pc:spChg chg="del">
          <ac:chgData name="Diaz-Vazquez, Celeste" userId="01eae102-ecf9-4722-a0ca-f1ae634a0e0f" providerId="ADAL" clId="{705E5AC7-4961-5544-A050-00F709FAD6CE}" dt="2026-06-15T20:22:16.469" v="917" actId="478"/>
          <ac:spMkLst>
            <pc:docMk/>
            <pc:sldMk cId="2327035666" sldId="332"/>
            <ac:spMk id="3" creationId="{F8E89E6A-9BA6-3333-9F46-E738BD53BB51}"/>
          </ac:spMkLst>
        </pc:spChg>
        <pc:spChg chg="add mod">
          <ac:chgData name="Diaz-Vazquez, Celeste" userId="01eae102-ecf9-4722-a0ca-f1ae634a0e0f" providerId="ADAL" clId="{705E5AC7-4961-5544-A050-00F709FAD6CE}" dt="2026-06-15T20:22:30.918" v="919"/>
          <ac:spMkLst>
            <pc:docMk/>
            <pc:sldMk cId="2327035666" sldId="332"/>
            <ac:spMk id="4" creationId="{E9EE2EB7-80DB-AEE1-6186-37A8DDF93A3C}"/>
          </ac:spMkLst>
        </pc:spChg>
        <pc:spChg chg="del">
          <ac:chgData name="Diaz-Vazquez, Celeste" userId="01eae102-ecf9-4722-a0ca-f1ae634a0e0f" providerId="ADAL" clId="{705E5AC7-4961-5544-A050-00F709FAD6CE}" dt="2026-06-15T20:22:19.288" v="918" actId="478"/>
          <ac:spMkLst>
            <pc:docMk/>
            <pc:sldMk cId="2327035666" sldId="332"/>
            <ac:spMk id="6" creationId="{22F83EFD-CCC0-8B1A-C4E1-EF154A27E555}"/>
          </ac:spMkLst>
        </pc:spChg>
        <pc:spChg chg="add mod">
          <ac:chgData name="Diaz-Vazquez, Celeste" userId="01eae102-ecf9-4722-a0ca-f1ae634a0e0f" providerId="ADAL" clId="{705E5AC7-4961-5544-A050-00F709FAD6CE}" dt="2026-06-15T20:22:36.991" v="920"/>
          <ac:spMkLst>
            <pc:docMk/>
            <pc:sldMk cId="2327035666" sldId="332"/>
            <ac:spMk id="7" creationId="{DDA7247F-F1B4-8392-F0DB-3B40B65A8DE1}"/>
          </ac:spMkLst>
        </pc:spChg>
        <pc:spChg chg="add mod">
          <ac:chgData name="Diaz-Vazquez, Celeste" userId="01eae102-ecf9-4722-a0ca-f1ae634a0e0f" providerId="ADAL" clId="{705E5AC7-4961-5544-A050-00F709FAD6CE}" dt="2026-06-15T20:22:50.530" v="923" actId="1036"/>
          <ac:spMkLst>
            <pc:docMk/>
            <pc:sldMk cId="2327035666" sldId="332"/>
            <ac:spMk id="8" creationId="{0AA61E6B-3AAC-A6C1-3554-FC0558746913}"/>
          </ac:spMkLst>
        </pc:spChg>
      </pc:sldChg>
      <pc:sldChg chg="addSp delSp modSp add mod">
        <pc:chgData name="Diaz-Vazquez, Celeste" userId="01eae102-ecf9-4722-a0ca-f1ae634a0e0f" providerId="ADAL" clId="{705E5AC7-4961-5544-A050-00F709FAD6CE}" dt="2026-06-15T20:23:54.529" v="928"/>
        <pc:sldMkLst>
          <pc:docMk/>
          <pc:sldMk cId="1753244260" sldId="333"/>
        </pc:sldMkLst>
        <pc:spChg chg="add mod">
          <ac:chgData name="Diaz-Vazquez, Celeste" userId="01eae102-ecf9-4722-a0ca-f1ae634a0e0f" providerId="ADAL" clId="{705E5AC7-4961-5544-A050-00F709FAD6CE}" dt="2026-06-15T20:23:54.529" v="928"/>
          <ac:spMkLst>
            <pc:docMk/>
            <pc:sldMk cId="1753244260" sldId="333"/>
            <ac:spMk id="3" creationId="{999FD86F-E0FF-4636-4297-9F394D619ED6}"/>
          </ac:spMkLst>
        </pc:spChg>
        <pc:spChg chg="del">
          <ac:chgData name="Diaz-Vazquez, Celeste" userId="01eae102-ecf9-4722-a0ca-f1ae634a0e0f" providerId="ADAL" clId="{705E5AC7-4961-5544-A050-00F709FAD6CE}" dt="2026-06-15T20:23:46.298" v="926" actId="478"/>
          <ac:spMkLst>
            <pc:docMk/>
            <pc:sldMk cId="1753244260" sldId="333"/>
            <ac:spMk id="8" creationId="{AB997B6E-D6E3-FD34-AACC-AD9BC5C90DAD}"/>
          </ac:spMkLst>
        </pc:spChg>
      </pc:sldChg>
      <pc:sldChg chg="addSp delSp modSp add mod">
        <pc:chgData name="Diaz-Vazquez, Celeste" userId="01eae102-ecf9-4722-a0ca-f1ae634a0e0f" providerId="ADAL" clId="{705E5AC7-4961-5544-A050-00F709FAD6CE}" dt="2026-06-15T20:24:24.872" v="932"/>
        <pc:sldMkLst>
          <pc:docMk/>
          <pc:sldMk cId="335099229" sldId="334"/>
        </pc:sldMkLst>
        <pc:spChg chg="del">
          <ac:chgData name="Diaz-Vazquez, Celeste" userId="01eae102-ecf9-4722-a0ca-f1ae634a0e0f" providerId="ADAL" clId="{705E5AC7-4961-5544-A050-00F709FAD6CE}" dt="2026-06-15T20:24:14.723" v="931" actId="478"/>
          <ac:spMkLst>
            <pc:docMk/>
            <pc:sldMk cId="335099229" sldId="334"/>
            <ac:spMk id="3" creationId="{413E4F49-A675-C6E2-48DD-CF562453A06B}"/>
          </ac:spMkLst>
        </pc:spChg>
        <pc:spChg chg="add mod">
          <ac:chgData name="Diaz-Vazquez, Celeste" userId="01eae102-ecf9-4722-a0ca-f1ae634a0e0f" providerId="ADAL" clId="{705E5AC7-4961-5544-A050-00F709FAD6CE}" dt="2026-06-15T20:24:24.872" v="932"/>
          <ac:spMkLst>
            <pc:docMk/>
            <pc:sldMk cId="335099229" sldId="334"/>
            <ac:spMk id="6" creationId="{D1057FAF-8607-4A88-8545-E6F5359F7C71}"/>
          </ac:spMkLst>
        </pc:spChg>
      </pc:sldChg>
      <pc:sldChg chg="addSp delSp modSp add mod">
        <pc:chgData name="Diaz-Vazquez, Celeste" userId="01eae102-ecf9-4722-a0ca-f1ae634a0e0f" providerId="ADAL" clId="{705E5AC7-4961-5544-A050-00F709FAD6CE}" dt="2026-06-15T20:24:58.283" v="937"/>
        <pc:sldMkLst>
          <pc:docMk/>
          <pc:sldMk cId="1638026736" sldId="335"/>
        </pc:sldMkLst>
        <pc:spChg chg="add mod">
          <ac:chgData name="Diaz-Vazquez, Celeste" userId="01eae102-ecf9-4722-a0ca-f1ae634a0e0f" providerId="ADAL" clId="{705E5AC7-4961-5544-A050-00F709FAD6CE}" dt="2026-06-15T20:24:58.283" v="937"/>
          <ac:spMkLst>
            <pc:docMk/>
            <pc:sldMk cId="1638026736" sldId="335"/>
            <ac:spMk id="3" creationId="{009CF1FE-B52A-4AF9-4E24-04BB8A97F4DE}"/>
          </ac:spMkLst>
        </pc:spChg>
        <pc:spChg chg="del">
          <ac:chgData name="Diaz-Vazquez, Celeste" userId="01eae102-ecf9-4722-a0ca-f1ae634a0e0f" providerId="ADAL" clId="{705E5AC7-4961-5544-A050-00F709FAD6CE}" dt="2026-06-15T20:24:48.122" v="935" actId="478"/>
          <ac:spMkLst>
            <pc:docMk/>
            <pc:sldMk cId="1638026736" sldId="335"/>
            <ac:spMk id="6" creationId="{850E3032-94A7-DDDD-D3B0-F8AA4A08E5D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1FEEC9-7661-4D6A-9EC5-42E6049AFC0F}"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1A1CA077-D88F-4E75-826B-68D19C9F6FC4}">
      <dgm:prSet custT="1"/>
      <dgm:spPr>
        <a:solidFill>
          <a:srgbClr val="A5A5A5"/>
        </a:solidFill>
      </dgm:spPr>
      <dgm:t>
        <a:bodyPr/>
        <a:lstStyle/>
        <a:p>
          <a:r>
            <a:rPr lang="en-US" sz="2000" b="1" dirty="0">
              <a:solidFill>
                <a:schemeClr val="bg1"/>
              </a:solidFill>
            </a:rPr>
            <a:t>Mental health</a:t>
          </a:r>
        </a:p>
      </dgm:t>
    </dgm:pt>
    <dgm:pt modelId="{6AB9D828-E297-43D3-9683-8774844EBB91}" type="parTrans" cxnId="{2A85DB71-7316-4094-967C-BA0EC14A6757}">
      <dgm:prSet/>
      <dgm:spPr/>
      <dgm:t>
        <a:bodyPr/>
        <a:lstStyle/>
        <a:p>
          <a:endParaRPr lang="en-US"/>
        </a:p>
      </dgm:t>
    </dgm:pt>
    <dgm:pt modelId="{42F9C36F-C100-49B7-A807-2DC482A0677C}" type="sibTrans" cxnId="{2A85DB71-7316-4094-967C-BA0EC14A6757}">
      <dgm:prSet/>
      <dgm:spPr/>
      <dgm:t>
        <a:bodyPr/>
        <a:lstStyle/>
        <a:p>
          <a:endParaRPr lang="en-US"/>
        </a:p>
      </dgm:t>
    </dgm:pt>
    <dgm:pt modelId="{A13A153C-B799-4534-BD4E-B87A50F6D834}">
      <dgm:prSet/>
      <dgm:spPr/>
      <dgm:t>
        <a:bodyPr/>
        <a:lstStyle/>
        <a:p>
          <a:r>
            <a:rPr lang="en-US" b="1" dirty="0">
              <a:solidFill>
                <a:schemeClr val="bg1"/>
              </a:solidFill>
            </a:rPr>
            <a:t>Anxiety, fear, depression, mental illness, “guilt,” shame, hopelessness, despair, panic attacks, etc.</a:t>
          </a:r>
        </a:p>
      </dgm:t>
    </dgm:pt>
    <dgm:pt modelId="{6944EDC4-83F7-48C2-9E6B-098DE49BAD79}" type="parTrans" cxnId="{FD15AACA-B43F-43A4-B18C-6F5DDB03D3FB}">
      <dgm:prSet/>
      <dgm:spPr/>
      <dgm:t>
        <a:bodyPr/>
        <a:lstStyle/>
        <a:p>
          <a:endParaRPr lang="en-US"/>
        </a:p>
      </dgm:t>
    </dgm:pt>
    <dgm:pt modelId="{58DA8973-C1A2-475A-A68D-2C5F9C2A38CB}" type="sibTrans" cxnId="{FD15AACA-B43F-43A4-B18C-6F5DDB03D3FB}">
      <dgm:prSet/>
      <dgm:spPr/>
      <dgm:t>
        <a:bodyPr/>
        <a:lstStyle/>
        <a:p>
          <a:endParaRPr lang="en-US"/>
        </a:p>
      </dgm:t>
    </dgm:pt>
    <dgm:pt modelId="{00BD3E91-DC11-4ADC-9CB6-969F2EB7D926}">
      <dgm:prSet custT="1"/>
      <dgm:spPr>
        <a:solidFill>
          <a:schemeClr val="accent5"/>
        </a:solidFill>
      </dgm:spPr>
      <dgm:t>
        <a:bodyPr/>
        <a:lstStyle/>
        <a:p>
          <a:r>
            <a:rPr lang="en-US" sz="2000" b="1" dirty="0">
              <a:solidFill>
                <a:schemeClr val="bg1"/>
              </a:solidFill>
            </a:rPr>
            <a:t>Spiritual health</a:t>
          </a:r>
        </a:p>
      </dgm:t>
    </dgm:pt>
    <dgm:pt modelId="{9133DE08-2633-43E7-8174-A93AAA3EDDB0}" type="parTrans" cxnId="{043315DF-4173-4481-940E-E2A6E8E3E326}">
      <dgm:prSet/>
      <dgm:spPr/>
      <dgm:t>
        <a:bodyPr/>
        <a:lstStyle/>
        <a:p>
          <a:endParaRPr lang="en-US"/>
        </a:p>
      </dgm:t>
    </dgm:pt>
    <dgm:pt modelId="{66515652-6C86-4979-B66A-2BC2E1F2F97A}" type="sibTrans" cxnId="{043315DF-4173-4481-940E-E2A6E8E3E326}">
      <dgm:prSet/>
      <dgm:spPr/>
      <dgm:t>
        <a:bodyPr/>
        <a:lstStyle/>
        <a:p>
          <a:endParaRPr lang="en-US"/>
        </a:p>
      </dgm:t>
    </dgm:pt>
    <dgm:pt modelId="{C9860315-9257-4EA5-926B-611922E567A2}">
      <dgm:prSet/>
      <dgm:spPr>
        <a:ln>
          <a:solidFill>
            <a:schemeClr val="tx1"/>
          </a:solidFill>
        </a:ln>
      </dgm:spPr>
      <dgm:t>
        <a:bodyPr/>
        <a:lstStyle/>
        <a:p>
          <a:r>
            <a:rPr lang="en-US" b="1" dirty="0">
              <a:solidFill>
                <a:schemeClr val="bg1"/>
              </a:solidFill>
            </a:rPr>
            <a:t>Damaged picture of God, despair, feeling unlovable and unworthy, feeling guilt because of what happened, questions about suffering and God.</a:t>
          </a:r>
        </a:p>
      </dgm:t>
    </dgm:pt>
    <dgm:pt modelId="{DED2375A-B7C6-4579-92DB-5D6CB090F3A3}" type="parTrans" cxnId="{C35F759D-0AB3-429E-9408-D89F58F453AF}">
      <dgm:prSet/>
      <dgm:spPr/>
      <dgm:t>
        <a:bodyPr/>
        <a:lstStyle/>
        <a:p>
          <a:endParaRPr lang="en-US"/>
        </a:p>
      </dgm:t>
    </dgm:pt>
    <dgm:pt modelId="{4B47A943-BF05-40D6-A2C2-5D90D1621A62}" type="sibTrans" cxnId="{C35F759D-0AB3-429E-9408-D89F58F453AF}">
      <dgm:prSet/>
      <dgm:spPr/>
      <dgm:t>
        <a:bodyPr/>
        <a:lstStyle/>
        <a:p>
          <a:endParaRPr lang="en-US"/>
        </a:p>
      </dgm:t>
    </dgm:pt>
    <dgm:pt modelId="{2F2D7161-7E96-419C-B02F-6057422CE572}">
      <dgm:prSet custT="1"/>
      <dgm:spPr>
        <a:solidFill>
          <a:schemeClr val="accent2"/>
        </a:solidFill>
      </dgm:spPr>
      <dgm:t>
        <a:bodyPr/>
        <a:lstStyle/>
        <a:p>
          <a:r>
            <a:rPr lang="en-US" sz="2000" b="1" dirty="0">
              <a:solidFill>
                <a:schemeClr val="bg1"/>
              </a:solidFill>
            </a:rPr>
            <a:t>Relational health</a:t>
          </a:r>
        </a:p>
      </dgm:t>
    </dgm:pt>
    <dgm:pt modelId="{63DA94EF-7AA9-4B0C-913B-C08F8473765F}" type="parTrans" cxnId="{3BBE15A4-019F-440A-A31F-E00128DAB08F}">
      <dgm:prSet/>
      <dgm:spPr/>
      <dgm:t>
        <a:bodyPr/>
        <a:lstStyle/>
        <a:p>
          <a:endParaRPr lang="en-US"/>
        </a:p>
      </dgm:t>
    </dgm:pt>
    <dgm:pt modelId="{BE1047B1-CB30-42BE-B41E-9B40EB4BF3D1}" type="sibTrans" cxnId="{3BBE15A4-019F-440A-A31F-E00128DAB08F}">
      <dgm:prSet/>
      <dgm:spPr/>
      <dgm:t>
        <a:bodyPr/>
        <a:lstStyle/>
        <a:p>
          <a:endParaRPr lang="en-US"/>
        </a:p>
      </dgm:t>
    </dgm:pt>
    <dgm:pt modelId="{DB73BDA8-BE5B-4B53-92C7-242522A650FE}">
      <dgm:prSet/>
      <dgm:spPr/>
      <dgm:t>
        <a:bodyPr/>
        <a:lstStyle/>
        <a:p>
          <a:r>
            <a:rPr lang="en-US" b="1" dirty="0">
              <a:solidFill>
                <a:schemeClr val="bg1"/>
              </a:solidFill>
            </a:rPr>
            <a:t>Isolation, lack of trust in others, fear of closeness because others may find out what happened, fear of rejection, fear of intimacy, damaged experience of sexuality</a:t>
          </a:r>
        </a:p>
      </dgm:t>
    </dgm:pt>
    <dgm:pt modelId="{FB533E58-D4CA-4C0C-B000-3FD054084CEB}" type="parTrans" cxnId="{BB715956-A76F-4D37-83D1-914D2EF03B90}">
      <dgm:prSet/>
      <dgm:spPr/>
      <dgm:t>
        <a:bodyPr/>
        <a:lstStyle/>
        <a:p>
          <a:endParaRPr lang="en-US"/>
        </a:p>
      </dgm:t>
    </dgm:pt>
    <dgm:pt modelId="{807862E0-B0AC-48D7-998D-4ADD4982B984}" type="sibTrans" cxnId="{BB715956-A76F-4D37-83D1-914D2EF03B90}">
      <dgm:prSet/>
      <dgm:spPr/>
      <dgm:t>
        <a:bodyPr/>
        <a:lstStyle/>
        <a:p>
          <a:endParaRPr lang="en-US"/>
        </a:p>
      </dgm:t>
    </dgm:pt>
    <dgm:pt modelId="{F457F9A6-C93A-4542-8C87-494BED0C7748}">
      <dgm:prSet custT="1"/>
      <dgm:spPr>
        <a:solidFill>
          <a:schemeClr val="accent4"/>
        </a:solidFill>
      </dgm:spPr>
      <dgm:t>
        <a:bodyPr/>
        <a:lstStyle/>
        <a:p>
          <a:r>
            <a:rPr lang="en-US" sz="2000" b="1" dirty="0">
              <a:solidFill>
                <a:schemeClr val="bg1"/>
              </a:solidFill>
            </a:rPr>
            <a:t>Physical health</a:t>
          </a:r>
        </a:p>
      </dgm:t>
    </dgm:pt>
    <dgm:pt modelId="{5F8CBC9A-DA7F-4FE3-82CB-814018C1D0AA}" type="parTrans" cxnId="{B81835DC-2BC0-4931-B069-618CACDDF09E}">
      <dgm:prSet/>
      <dgm:spPr/>
      <dgm:t>
        <a:bodyPr/>
        <a:lstStyle/>
        <a:p>
          <a:endParaRPr lang="en-US"/>
        </a:p>
      </dgm:t>
    </dgm:pt>
    <dgm:pt modelId="{5D538747-4721-4A9F-B45B-4624ABA317A8}" type="sibTrans" cxnId="{B81835DC-2BC0-4931-B069-618CACDDF09E}">
      <dgm:prSet/>
      <dgm:spPr/>
      <dgm:t>
        <a:bodyPr/>
        <a:lstStyle/>
        <a:p>
          <a:endParaRPr lang="en-US"/>
        </a:p>
      </dgm:t>
    </dgm:pt>
    <dgm:pt modelId="{22341B6C-B105-43E0-A9D0-2E356671CBCE}">
      <dgm:prSet/>
      <dgm:spPr/>
      <dgm:t>
        <a:bodyPr/>
        <a:lstStyle/>
        <a:p>
          <a:r>
            <a:rPr lang="en-US" b="1" dirty="0">
              <a:solidFill>
                <a:schemeClr val="bg1"/>
              </a:solidFill>
            </a:rPr>
            <a:t>Many illnesses can arise from the stress and trauma to the mind and body. </a:t>
          </a:r>
        </a:p>
      </dgm:t>
    </dgm:pt>
    <dgm:pt modelId="{6764C890-5A41-4F59-AF13-87A800B09917}" type="parTrans" cxnId="{E2476A50-4419-4792-9E6F-DC6A86849E05}">
      <dgm:prSet/>
      <dgm:spPr/>
      <dgm:t>
        <a:bodyPr/>
        <a:lstStyle/>
        <a:p>
          <a:endParaRPr lang="en-US"/>
        </a:p>
      </dgm:t>
    </dgm:pt>
    <dgm:pt modelId="{C7499ABC-4E25-4C4F-93CE-B17A8B2308FF}" type="sibTrans" cxnId="{E2476A50-4419-4792-9E6F-DC6A86849E05}">
      <dgm:prSet/>
      <dgm:spPr/>
      <dgm:t>
        <a:bodyPr/>
        <a:lstStyle/>
        <a:p>
          <a:endParaRPr lang="en-US"/>
        </a:p>
      </dgm:t>
    </dgm:pt>
    <dgm:pt modelId="{8E250D3A-1AAD-A94A-AA5B-36CFB6D6DA89}" type="pres">
      <dgm:prSet presAssocID="{751FEEC9-7661-4D6A-9EC5-42E6049AFC0F}" presName="diagram" presStyleCnt="0">
        <dgm:presLayoutVars>
          <dgm:dir/>
          <dgm:resizeHandles val="exact"/>
        </dgm:presLayoutVars>
      </dgm:prSet>
      <dgm:spPr/>
    </dgm:pt>
    <dgm:pt modelId="{DCEA5C6D-124D-B142-AC4E-88B6C1AA51B2}" type="pres">
      <dgm:prSet presAssocID="{1A1CA077-D88F-4E75-826B-68D19C9F6FC4}" presName="node" presStyleLbl="node1" presStyleIdx="0" presStyleCnt="8">
        <dgm:presLayoutVars>
          <dgm:bulletEnabled val="1"/>
        </dgm:presLayoutVars>
      </dgm:prSet>
      <dgm:spPr/>
    </dgm:pt>
    <dgm:pt modelId="{779D6D68-6141-FA4E-B50A-15DC1D7506C8}" type="pres">
      <dgm:prSet presAssocID="{42F9C36F-C100-49B7-A807-2DC482A0677C}" presName="sibTrans" presStyleCnt="0"/>
      <dgm:spPr/>
    </dgm:pt>
    <dgm:pt modelId="{9BC330C7-03E3-4549-A138-6A56FA585537}" type="pres">
      <dgm:prSet presAssocID="{A13A153C-B799-4534-BD4E-B87A50F6D834}" presName="node" presStyleLbl="node1" presStyleIdx="1" presStyleCnt="8" custLinFactX="-10126" custLinFactY="22113" custLinFactNeighborX="-100000" custLinFactNeighborY="100000">
        <dgm:presLayoutVars>
          <dgm:bulletEnabled val="1"/>
        </dgm:presLayoutVars>
      </dgm:prSet>
      <dgm:spPr/>
    </dgm:pt>
    <dgm:pt modelId="{5D95267E-94E7-7048-A9F6-C272844EFD85}" type="pres">
      <dgm:prSet presAssocID="{58DA8973-C1A2-475A-A68D-2C5F9C2A38CB}" presName="sibTrans" presStyleCnt="0"/>
      <dgm:spPr/>
    </dgm:pt>
    <dgm:pt modelId="{74F6E521-C7CB-A04A-8165-BC03A30E2F70}" type="pres">
      <dgm:prSet presAssocID="{00BD3E91-DC11-4ADC-9CB6-969F2EB7D926}" presName="node" presStyleLbl="node1" presStyleIdx="2" presStyleCnt="8" custLinFactNeighborX="-654">
        <dgm:presLayoutVars>
          <dgm:bulletEnabled val="1"/>
        </dgm:presLayoutVars>
      </dgm:prSet>
      <dgm:spPr/>
    </dgm:pt>
    <dgm:pt modelId="{F8630480-D6A4-AE48-B67D-D555E087AEC8}" type="pres">
      <dgm:prSet presAssocID="{66515652-6C86-4979-B66A-2BC2E1F2F97A}" presName="sibTrans" presStyleCnt="0"/>
      <dgm:spPr/>
    </dgm:pt>
    <dgm:pt modelId="{9E16785B-DBD9-8C41-9E45-5CBEBBA15697}" type="pres">
      <dgm:prSet presAssocID="{C9860315-9257-4EA5-926B-611922E567A2}" presName="node" presStyleLbl="node1" presStyleIdx="3" presStyleCnt="8" custLinFactX="-9109" custLinFactY="22113" custLinFactNeighborX="-100000" custLinFactNeighborY="100000">
        <dgm:presLayoutVars>
          <dgm:bulletEnabled val="1"/>
        </dgm:presLayoutVars>
      </dgm:prSet>
      <dgm:spPr/>
    </dgm:pt>
    <dgm:pt modelId="{C594146E-7B0C-F54C-A425-34DE96DCC80D}" type="pres">
      <dgm:prSet presAssocID="{4B47A943-BF05-40D6-A2C2-5D90D1621A62}" presName="sibTrans" presStyleCnt="0"/>
      <dgm:spPr/>
    </dgm:pt>
    <dgm:pt modelId="{60801951-4678-864C-B3DA-FC515768CA59}" type="pres">
      <dgm:prSet presAssocID="{2F2D7161-7E96-419C-B02F-6057422CE572}" presName="node" presStyleLbl="node1" presStyleIdx="4" presStyleCnt="8" custLinFactX="9815" custLinFactY="-14705" custLinFactNeighborX="100000" custLinFactNeighborY="-100000">
        <dgm:presLayoutVars>
          <dgm:bulletEnabled val="1"/>
        </dgm:presLayoutVars>
      </dgm:prSet>
      <dgm:spPr/>
    </dgm:pt>
    <dgm:pt modelId="{30BAA923-60C3-7D46-8FEA-C54FA6FD83B3}" type="pres">
      <dgm:prSet presAssocID="{BE1047B1-CB30-42BE-B41E-9B40EB4BF3D1}" presName="sibTrans" presStyleCnt="0"/>
      <dgm:spPr/>
    </dgm:pt>
    <dgm:pt modelId="{45433D3D-E286-5B4C-BE97-79EFAC9DB8CC}" type="pres">
      <dgm:prSet presAssocID="{DB73BDA8-BE5B-4B53-92C7-242522A650FE}" presName="node" presStyleLbl="node1" presStyleIdx="5" presStyleCnt="8" custLinFactNeighborX="-654" custLinFactNeighborY="5447">
        <dgm:presLayoutVars>
          <dgm:bulletEnabled val="1"/>
        </dgm:presLayoutVars>
      </dgm:prSet>
      <dgm:spPr/>
    </dgm:pt>
    <dgm:pt modelId="{D0268AAF-F75F-6B46-B33C-7E56FFA35E35}" type="pres">
      <dgm:prSet presAssocID="{807862E0-B0AC-48D7-998D-4ADD4982B984}" presName="sibTrans" presStyleCnt="0"/>
      <dgm:spPr/>
    </dgm:pt>
    <dgm:pt modelId="{5692AAEB-A55E-BE4C-BB99-7EB3C8E48A93}" type="pres">
      <dgm:prSet presAssocID="{F457F9A6-C93A-4542-8C87-494BED0C7748}" presName="node" presStyleLbl="node1" presStyleIdx="6" presStyleCnt="8" custLinFactX="10143" custLinFactY="-14705" custLinFactNeighborX="100000" custLinFactNeighborY="-100000">
        <dgm:presLayoutVars>
          <dgm:bulletEnabled val="1"/>
        </dgm:presLayoutVars>
      </dgm:prSet>
      <dgm:spPr/>
    </dgm:pt>
    <dgm:pt modelId="{6ECA3AAF-48EA-4646-8375-E5F4E40C8B82}" type="pres">
      <dgm:prSet presAssocID="{5D538747-4721-4A9F-B45B-4624ABA317A8}" presName="sibTrans" presStyleCnt="0"/>
      <dgm:spPr/>
    </dgm:pt>
    <dgm:pt modelId="{ADFDD029-BBD6-3846-A360-4386185C32D2}" type="pres">
      <dgm:prSet presAssocID="{22341B6C-B105-43E0-A9D0-2E356671CBCE}" presName="node" presStyleLbl="node1" presStyleIdx="7" presStyleCnt="8" custLinFactNeighborY="4356">
        <dgm:presLayoutVars>
          <dgm:bulletEnabled val="1"/>
        </dgm:presLayoutVars>
      </dgm:prSet>
      <dgm:spPr/>
    </dgm:pt>
  </dgm:ptLst>
  <dgm:cxnLst>
    <dgm:cxn modelId="{44F6A115-905B-E948-A9CE-238A3CDA4810}" type="presOf" srcId="{2F2D7161-7E96-419C-B02F-6057422CE572}" destId="{60801951-4678-864C-B3DA-FC515768CA59}" srcOrd="0" destOrd="0" presId="urn:microsoft.com/office/officeart/2005/8/layout/default"/>
    <dgm:cxn modelId="{BEBE6B2E-D398-0A42-A672-535C964CD9C2}" type="presOf" srcId="{00BD3E91-DC11-4ADC-9CB6-969F2EB7D926}" destId="{74F6E521-C7CB-A04A-8165-BC03A30E2F70}" srcOrd="0" destOrd="0" presId="urn:microsoft.com/office/officeart/2005/8/layout/default"/>
    <dgm:cxn modelId="{E2476A50-4419-4792-9E6F-DC6A86849E05}" srcId="{751FEEC9-7661-4D6A-9EC5-42E6049AFC0F}" destId="{22341B6C-B105-43E0-A9D0-2E356671CBCE}" srcOrd="7" destOrd="0" parTransId="{6764C890-5A41-4F59-AF13-87A800B09917}" sibTransId="{C7499ABC-4E25-4C4F-93CE-B17A8B2308FF}"/>
    <dgm:cxn modelId="{BB715956-A76F-4D37-83D1-914D2EF03B90}" srcId="{751FEEC9-7661-4D6A-9EC5-42E6049AFC0F}" destId="{DB73BDA8-BE5B-4B53-92C7-242522A650FE}" srcOrd="5" destOrd="0" parTransId="{FB533E58-D4CA-4C0C-B000-3FD054084CEB}" sibTransId="{807862E0-B0AC-48D7-998D-4ADD4982B984}"/>
    <dgm:cxn modelId="{2A85DB71-7316-4094-967C-BA0EC14A6757}" srcId="{751FEEC9-7661-4D6A-9EC5-42E6049AFC0F}" destId="{1A1CA077-D88F-4E75-826B-68D19C9F6FC4}" srcOrd="0" destOrd="0" parTransId="{6AB9D828-E297-43D3-9683-8774844EBB91}" sibTransId="{42F9C36F-C100-49B7-A807-2DC482A0677C}"/>
    <dgm:cxn modelId="{B31E1D7C-E599-FB4E-BADB-B9B9A0AA7C57}" type="presOf" srcId="{751FEEC9-7661-4D6A-9EC5-42E6049AFC0F}" destId="{8E250D3A-1AAD-A94A-AA5B-36CFB6D6DA89}" srcOrd="0" destOrd="0" presId="urn:microsoft.com/office/officeart/2005/8/layout/default"/>
    <dgm:cxn modelId="{C35F759D-0AB3-429E-9408-D89F58F453AF}" srcId="{751FEEC9-7661-4D6A-9EC5-42E6049AFC0F}" destId="{C9860315-9257-4EA5-926B-611922E567A2}" srcOrd="3" destOrd="0" parTransId="{DED2375A-B7C6-4579-92DB-5D6CB090F3A3}" sibTransId="{4B47A943-BF05-40D6-A2C2-5D90D1621A62}"/>
    <dgm:cxn modelId="{3BBE15A4-019F-440A-A31F-E00128DAB08F}" srcId="{751FEEC9-7661-4D6A-9EC5-42E6049AFC0F}" destId="{2F2D7161-7E96-419C-B02F-6057422CE572}" srcOrd="4" destOrd="0" parTransId="{63DA94EF-7AA9-4B0C-913B-C08F8473765F}" sibTransId="{BE1047B1-CB30-42BE-B41E-9B40EB4BF3D1}"/>
    <dgm:cxn modelId="{546550A8-44C4-E840-9B17-7577324C493E}" type="presOf" srcId="{22341B6C-B105-43E0-A9D0-2E356671CBCE}" destId="{ADFDD029-BBD6-3846-A360-4386185C32D2}" srcOrd="0" destOrd="0" presId="urn:microsoft.com/office/officeart/2005/8/layout/default"/>
    <dgm:cxn modelId="{B9B9C8AF-0518-E34A-9F2F-3EFE3D52023F}" type="presOf" srcId="{A13A153C-B799-4534-BD4E-B87A50F6D834}" destId="{9BC330C7-03E3-4549-A138-6A56FA585537}" srcOrd="0" destOrd="0" presId="urn:microsoft.com/office/officeart/2005/8/layout/default"/>
    <dgm:cxn modelId="{731A4AB4-A35C-0349-945D-2A0B67C2591F}" type="presOf" srcId="{DB73BDA8-BE5B-4B53-92C7-242522A650FE}" destId="{45433D3D-E286-5B4C-BE97-79EFAC9DB8CC}" srcOrd="0" destOrd="0" presId="urn:microsoft.com/office/officeart/2005/8/layout/default"/>
    <dgm:cxn modelId="{FD15AACA-B43F-43A4-B18C-6F5DDB03D3FB}" srcId="{751FEEC9-7661-4D6A-9EC5-42E6049AFC0F}" destId="{A13A153C-B799-4534-BD4E-B87A50F6D834}" srcOrd="1" destOrd="0" parTransId="{6944EDC4-83F7-48C2-9E6B-098DE49BAD79}" sibTransId="{58DA8973-C1A2-475A-A68D-2C5F9C2A38CB}"/>
    <dgm:cxn modelId="{CEDE99D0-9EC2-5040-8AC8-EDD6B5AFEABB}" type="presOf" srcId="{1A1CA077-D88F-4E75-826B-68D19C9F6FC4}" destId="{DCEA5C6D-124D-B142-AC4E-88B6C1AA51B2}" srcOrd="0" destOrd="0" presId="urn:microsoft.com/office/officeart/2005/8/layout/default"/>
    <dgm:cxn modelId="{B81835DC-2BC0-4931-B069-618CACDDF09E}" srcId="{751FEEC9-7661-4D6A-9EC5-42E6049AFC0F}" destId="{F457F9A6-C93A-4542-8C87-494BED0C7748}" srcOrd="6" destOrd="0" parTransId="{5F8CBC9A-DA7F-4FE3-82CB-814018C1D0AA}" sibTransId="{5D538747-4721-4A9F-B45B-4624ABA317A8}"/>
    <dgm:cxn modelId="{043315DF-4173-4481-940E-E2A6E8E3E326}" srcId="{751FEEC9-7661-4D6A-9EC5-42E6049AFC0F}" destId="{00BD3E91-DC11-4ADC-9CB6-969F2EB7D926}" srcOrd="2" destOrd="0" parTransId="{9133DE08-2633-43E7-8174-A93AAA3EDDB0}" sibTransId="{66515652-6C86-4979-B66A-2BC2E1F2F97A}"/>
    <dgm:cxn modelId="{B377B9FF-25DB-184C-A8F0-BEF9C6FBDB88}" type="presOf" srcId="{F457F9A6-C93A-4542-8C87-494BED0C7748}" destId="{5692AAEB-A55E-BE4C-BB99-7EB3C8E48A93}" srcOrd="0" destOrd="0" presId="urn:microsoft.com/office/officeart/2005/8/layout/default"/>
    <dgm:cxn modelId="{94F2D4FF-43C2-EE41-8C11-DBDBAAB69178}" type="presOf" srcId="{C9860315-9257-4EA5-926B-611922E567A2}" destId="{9E16785B-DBD9-8C41-9E45-5CBEBBA15697}" srcOrd="0" destOrd="0" presId="urn:microsoft.com/office/officeart/2005/8/layout/default"/>
    <dgm:cxn modelId="{FC020FF9-ADC1-1241-A4D7-CBFB74A92D68}" type="presParOf" srcId="{8E250D3A-1AAD-A94A-AA5B-36CFB6D6DA89}" destId="{DCEA5C6D-124D-B142-AC4E-88B6C1AA51B2}" srcOrd="0" destOrd="0" presId="urn:microsoft.com/office/officeart/2005/8/layout/default"/>
    <dgm:cxn modelId="{2647AFF1-E61F-4D49-A163-38926A4D866C}" type="presParOf" srcId="{8E250D3A-1AAD-A94A-AA5B-36CFB6D6DA89}" destId="{779D6D68-6141-FA4E-B50A-15DC1D7506C8}" srcOrd="1" destOrd="0" presId="urn:microsoft.com/office/officeart/2005/8/layout/default"/>
    <dgm:cxn modelId="{66DF8C04-7535-EA4D-BA4D-4D30A7E9B57A}" type="presParOf" srcId="{8E250D3A-1AAD-A94A-AA5B-36CFB6D6DA89}" destId="{9BC330C7-03E3-4549-A138-6A56FA585537}" srcOrd="2" destOrd="0" presId="urn:microsoft.com/office/officeart/2005/8/layout/default"/>
    <dgm:cxn modelId="{3FDB99BD-58D3-6E44-A2FC-6360CA3D25E4}" type="presParOf" srcId="{8E250D3A-1AAD-A94A-AA5B-36CFB6D6DA89}" destId="{5D95267E-94E7-7048-A9F6-C272844EFD85}" srcOrd="3" destOrd="0" presId="urn:microsoft.com/office/officeart/2005/8/layout/default"/>
    <dgm:cxn modelId="{0742A79E-1DA7-2B4B-9D80-DDF23AC7C843}" type="presParOf" srcId="{8E250D3A-1AAD-A94A-AA5B-36CFB6D6DA89}" destId="{74F6E521-C7CB-A04A-8165-BC03A30E2F70}" srcOrd="4" destOrd="0" presId="urn:microsoft.com/office/officeart/2005/8/layout/default"/>
    <dgm:cxn modelId="{9300B51B-D7A3-6B4F-B730-899B1ADEFBC3}" type="presParOf" srcId="{8E250D3A-1AAD-A94A-AA5B-36CFB6D6DA89}" destId="{F8630480-D6A4-AE48-B67D-D555E087AEC8}" srcOrd="5" destOrd="0" presId="urn:microsoft.com/office/officeart/2005/8/layout/default"/>
    <dgm:cxn modelId="{642B8199-72DA-6444-84BD-1721FF917120}" type="presParOf" srcId="{8E250D3A-1AAD-A94A-AA5B-36CFB6D6DA89}" destId="{9E16785B-DBD9-8C41-9E45-5CBEBBA15697}" srcOrd="6" destOrd="0" presId="urn:microsoft.com/office/officeart/2005/8/layout/default"/>
    <dgm:cxn modelId="{0C2694D4-7A16-C944-96AF-8D7F67614E23}" type="presParOf" srcId="{8E250D3A-1AAD-A94A-AA5B-36CFB6D6DA89}" destId="{C594146E-7B0C-F54C-A425-34DE96DCC80D}" srcOrd="7" destOrd="0" presId="urn:microsoft.com/office/officeart/2005/8/layout/default"/>
    <dgm:cxn modelId="{2F12910E-B48C-1843-985C-E3E8FD6E3FFB}" type="presParOf" srcId="{8E250D3A-1AAD-A94A-AA5B-36CFB6D6DA89}" destId="{60801951-4678-864C-B3DA-FC515768CA59}" srcOrd="8" destOrd="0" presId="urn:microsoft.com/office/officeart/2005/8/layout/default"/>
    <dgm:cxn modelId="{C2D09F0F-0742-5646-86DF-7903167948A3}" type="presParOf" srcId="{8E250D3A-1AAD-A94A-AA5B-36CFB6D6DA89}" destId="{30BAA923-60C3-7D46-8FEA-C54FA6FD83B3}" srcOrd="9" destOrd="0" presId="urn:microsoft.com/office/officeart/2005/8/layout/default"/>
    <dgm:cxn modelId="{FEB64010-8C35-054B-9C41-A6865959C9BF}" type="presParOf" srcId="{8E250D3A-1AAD-A94A-AA5B-36CFB6D6DA89}" destId="{45433D3D-E286-5B4C-BE97-79EFAC9DB8CC}" srcOrd="10" destOrd="0" presId="urn:microsoft.com/office/officeart/2005/8/layout/default"/>
    <dgm:cxn modelId="{00C7ABFF-76FB-484E-87A5-E90842875889}" type="presParOf" srcId="{8E250D3A-1AAD-A94A-AA5B-36CFB6D6DA89}" destId="{D0268AAF-F75F-6B46-B33C-7E56FFA35E35}" srcOrd="11" destOrd="0" presId="urn:microsoft.com/office/officeart/2005/8/layout/default"/>
    <dgm:cxn modelId="{D3293802-4892-1A48-980C-F6E95B23D64F}" type="presParOf" srcId="{8E250D3A-1AAD-A94A-AA5B-36CFB6D6DA89}" destId="{5692AAEB-A55E-BE4C-BB99-7EB3C8E48A93}" srcOrd="12" destOrd="0" presId="urn:microsoft.com/office/officeart/2005/8/layout/default"/>
    <dgm:cxn modelId="{20C91D57-1D1B-6840-A8C9-638491C28265}" type="presParOf" srcId="{8E250D3A-1AAD-A94A-AA5B-36CFB6D6DA89}" destId="{6ECA3AAF-48EA-4646-8375-E5F4E40C8B82}" srcOrd="13" destOrd="0" presId="urn:microsoft.com/office/officeart/2005/8/layout/default"/>
    <dgm:cxn modelId="{E9827EAE-FCAE-CE49-BC94-992A53D2B503}" type="presParOf" srcId="{8E250D3A-1AAD-A94A-AA5B-36CFB6D6DA89}" destId="{ADFDD029-BBD6-3846-A360-4386185C32D2}"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E1B487-6634-4919-9744-E93B4D976869}"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A3DA373B-4FFE-4A5E-8D09-FE332A8B1DD6}">
      <dgm:prSet custT="1"/>
      <dgm:spPr/>
      <dgm:t>
        <a:bodyPr/>
        <a:lstStyle/>
        <a:p>
          <a:r>
            <a:rPr lang="en-US" sz="2700" dirty="0"/>
            <a:t>I care about you</a:t>
          </a:r>
        </a:p>
        <a:p>
          <a:r>
            <a:rPr lang="en-US" sz="2700" dirty="0"/>
            <a:t> Ephesians 4:2</a:t>
          </a:r>
        </a:p>
      </dgm:t>
    </dgm:pt>
    <dgm:pt modelId="{8681C034-C04C-45E6-AE58-05F8C875E133}" type="parTrans" cxnId="{88D7F1C8-EBEF-43D0-8B7A-ED7E0F7F5E7F}">
      <dgm:prSet/>
      <dgm:spPr/>
      <dgm:t>
        <a:bodyPr/>
        <a:lstStyle/>
        <a:p>
          <a:endParaRPr lang="en-US"/>
        </a:p>
      </dgm:t>
    </dgm:pt>
    <dgm:pt modelId="{142BB585-ACB5-4637-9B6F-AE0C1D2E041C}" type="sibTrans" cxnId="{88D7F1C8-EBEF-43D0-8B7A-ED7E0F7F5E7F}">
      <dgm:prSet/>
      <dgm:spPr/>
      <dgm:t>
        <a:bodyPr/>
        <a:lstStyle/>
        <a:p>
          <a:endParaRPr lang="en-US"/>
        </a:p>
      </dgm:t>
    </dgm:pt>
    <dgm:pt modelId="{D38FA5DA-3637-4E3F-91AE-594D4FF4EE79}">
      <dgm:prSet custT="1"/>
      <dgm:spPr/>
      <dgm:t>
        <a:bodyPr/>
        <a:lstStyle/>
        <a:p>
          <a:r>
            <a:rPr lang="en-US" sz="2700" dirty="0"/>
            <a:t>I am so sorry you went through that experience. </a:t>
          </a:r>
        </a:p>
        <a:p>
          <a:r>
            <a:rPr lang="en-US" sz="2700" dirty="0"/>
            <a:t>Romans 12:15</a:t>
          </a:r>
        </a:p>
      </dgm:t>
    </dgm:pt>
    <dgm:pt modelId="{FF962355-3D79-4D50-BA30-C6D1FBB9EFCF}" type="parTrans" cxnId="{15AE30AB-9B11-47DF-93FF-EE76F38F1177}">
      <dgm:prSet/>
      <dgm:spPr/>
      <dgm:t>
        <a:bodyPr/>
        <a:lstStyle/>
        <a:p>
          <a:endParaRPr lang="en-US"/>
        </a:p>
      </dgm:t>
    </dgm:pt>
    <dgm:pt modelId="{B4A7C7E4-E8EB-4A16-8A3D-5A18D55F7502}" type="sibTrans" cxnId="{15AE30AB-9B11-47DF-93FF-EE76F38F1177}">
      <dgm:prSet/>
      <dgm:spPr/>
      <dgm:t>
        <a:bodyPr/>
        <a:lstStyle/>
        <a:p>
          <a:endParaRPr lang="en-US"/>
        </a:p>
      </dgm:t>
    </dgm:pt>
    <dgm:pt modelId="{ED635F8F-0818-41D0-844A-60B9D2998711}">
      <dgm:prSet custT="1"/>
      <dgm:spPr/>
      <dgm:t>
        <a:bodyPr/>
        <a:lstStyle/>
        <a:p>
          <a:r>
            <a:rPr lang="en-US" sz="2700" dirty="0"/>
            <a:t>God cares about you. </a:t>
          </a:r>
        </a:p>
        <a:p>
          <a:r>
            <a:rPr lang="en-US" sz="2700" dirty="0"/>
            <a:t>Jeremiah 31:3</a:t>
          </a:r>
        </a:p>
      </dgm:t>
    </dgm:pt>
    <dgm:pt modelId="{504AD3C2-4968-49E0-B0C6-08EC7541931B}" type="parTrans" cxnId="{367E0575-8AE0-4387-A4F4-CDFE59B985C2}">
      <dgm:prSet/>
      <dgm:spPr/>
      <dgm:t>
        <a:bodyPr/>
        <a:lstStyle/>
        <a:p>
          <a:endParaRPr lang="en-US"/>
        </a:p>
      </dgm:t>
    </dgm:pt>
    <dgm:pt modelId="{E37DAA14-8558-4D35-955C-33A4E51D0BCF}" type="sibTrans" cxnId="{367E0575-8AE0-4387-A4F4-CDFE59B985C2}">
      <dgm:prSet/>
      <dgm:spPr/>
      <dgm:t>
        <a:bodyPr/>
        <a:lstStyle/>
        <a:p>
          <a:endParaRPr lang="en-US"/>
        </a:p>
      </dgm:t>
    </dgm:pt>
    <dgm:pt modelId="{AECB4052-641F-4FAD-8B58-64E6F25428CE}">
      <dgm:prSet custT="1"/>
      <dgm:spPr/>
      <dgm:t>
        <a:bodyPr/>
        <a:lstStyle/>
        <a:p>
          <a:r>
            <a:rPr lang="en-US" sz="2800" dirty="0"/>
            <a:t>God is always with you.</a:t>
          </a:r>
        </a:p>
        <a:p>
          <a:r>
            <a:rPr lang="en-US" sz="2800" dirty="0"/>
            <a:t>Isaiah 41:10</a:t>
          </a:r>
        </a:p>
      </dgm:t>
    </dgm:pt>
    <dgm:pt modelId="{5E3A5D3C-6A0B-4EEF-B85D-59DF952B9F21}" type="parTrans" cxnId="{6C7E9A2F-465B-493B-A94B-2A4AB53AF496}">
      <dgm:prSet/>
      <dgm:spPr/>
      <dgm:t>
        <a:bodyPr/>
        <a:lstStyle/>
        <a:p>
          <a:endParaRPr lang="en-US"/>
        </a:p>
      </dgm:t>
    </dgm:pt>
    <dgm:pt modelId="{4D3D21D7-E67F-4113-B780-E25726775701}" type="sibTrans" cxnId="{6C7E9A2F-465B-493B-A94B-2A4AB53AF496}">
      <dgm:prSet/>
      <dgm:spPr/>
      <dgm:t>
        <a:bodyPr/>
        <a:lstStyle/>
        <a:p>
          <a:endParaRPr lang="en-US"/>
        </a:p>
      </dgm:t>
    </dgm:pt>
    <dgm:pt modelId="{32D14BF6-00D0-B346-8F20-EA1FC472F201}">
      <dgm:prSet custT="1"/>
      <dgm:spPr/>
      <dgm:t>
        <a:bodyPr/>
        <a:lstStyle/>
        <a:p>
          <a:r>
            <a:rPr lang="en-US" sz="2800" dirty="0"/>
            <a:t>God is touched by your pain. </a:t>
          </a:r>
        </a:p>
        <a:p>
          <a:r>
            <a:rPr lang="en-US" sz="2800" dirty="0"/>
            <a:t>2 Corinthians 1:3, 4</a:t>
          </a:r>
          <a:endParaRPr lang="en-GB" sz="2800" dirty="0"/>
        </a:p>
      </dgm:t>
    </dgm:pt>
    <dgm:pt modelId="{4A7C4063-383B-BA4A-9F53-3E91A73DB4DE}" type="parTrans" cxnId="{39FC08EF-199C-8349-9D9A-ED928148F18F}">
      <dgm:prSet/>
      <dgm:spPr/>
      <dgm:t>
        <a:bodyPr/>
        <a:lstStyle/>
        <a:p>
          <a:endParaRPr lang="en-GB"/>
        </a:p>
      </dgm:t>
    </dgm:pt>
    <dgm:pt modelId="{D3E5A758-4849-6344-BB48-E43D90AF2B0A}" type="sibTrans" cxnId="{39FC08EF-199C-8349-9D9A-ED928148F18F}">
      <dgm:prSet/>
      <dgm:spPr/>
      <dgm:t>
        <a:bodyPr/>
        <a:lstStyle/>
        <a:p>
          <a:endParaRPr lang="en-GB"/>
        </a:p>
      </dgm:t>
    </dgm:pt>
    <dgm:pt modelId="{72EFA25A-EAB6-D34E-86EA-454D53875A77}" type="pres">
      <dgm:prSet presAssocID="{A2E1B487-6634-4919-9744-E93B4D976869}" presName="diagram" presStyleCnt="0">
        <dgm:presLayoutVars>
          <dgm:dir/>
          <dgm:resizeHandles val="exact"/>
        </dgm:presLayoutVars>
      </dgm:prSet>
      <dgm:spPr/>
    </dgm:pt>
    <dgm:pt modelId="{40F613D7-E7C3-AB49-A669-DC173A9165D9}" type="pres">
      <dgm:prSet presAssocID="{A3DA373B-4FFE-4A5E-8D09-FE332A8B1DD6}" presName="node" presStyleLbl="node1" presStyleIdx="0" presStyleCnt="5">
        <dgm:presLayoutVars>
          <dgm:bulletEnabled val="1"/>
        </dgm:presLayoutVars>
      </dgm:prSet>
      <dgm:spPr/>
    </dgm:pt>
    <dgm:pt modelId="{034D06A8-9EE0-2941-BFAE-ACAF9879DCBE}" type="pres">
      <dgm:prSet presAssocID="{142BB585-ACB5-4637-9B6F-AE0C1D2E041C}" presName="sibTrans" presStyleCnt="0"/>
      <dgm:spPr/>
    </dgm:pt>
    <dgm:pt modelId="{0C66F94A-1D9F-1040-89A5-42CBCFC2311E}" type="pres">
      <dgm:prSet presAssocID="{D38FA5DA-3637-4E3F-91AE-594D4FF4EE79}" presName="node" presStyleLbl="node1" presStyleIdx="1" presStyleCnt="5">
        <dgm:presLayoutVars>
          <dgm:bulletEnabled val="1"/>
        </dgm:presLayoutVars>
      </dgm:prSet>
      <dgm:spPr/>
    </dgm:pt>
    <dgm:pt modelId="{CC3EA0F5-B81A-2943-9D16-CB519CC9F023}" type="pres">
      <dgm:prSet presAssocID="{B4A7C7E4-E8EB-4A16-8A3D-5A18D55F7502}" presName="sibTrans" presStyleCnt="0"/>
      <dgm:spPr/>
    </dgm:pt>
    <dgm:pt modelId="{EA649B50-F999-8A4C-9078-E98C3FB5E039}" type="pres">
      <dgm:prSet presAssocID="{ED635F8F-0818-41D0-844A-60B9D2998711}" presName="node" presStyleLbl="node1" presStyleIdx="2" presStyleCnt="5">
        <dgm:presLayoutVars>
          <dgm:bulletEnabled val="1"/>
        </dgm:presLayoutVars>
      </dgm:prSet>
      <dgm:spPr/>
    </dgm:pt>
    <dgm:pt modelId="{AC73CD7A-74C2-5F48-A4DD-438D954C3643}" type="pres">
      <dgm:prSet presAssocID="{E37DAA14-8558-4D35-955C-33A4E51D0BCF}" presName="sibTrans" presStyleCnt="0"/>
      <dgm:spPr/>
    </dgm:pt>
    <dgm:pt modelId="{EE31565F-C475-1F40-8B88-0B9D630BDADB}" type="pres">
      <dgm:prSet presAssocID="{AECB4052-641F-4FAD-8B58-64E6F25428CE}" presName="node" presStyleLbl="node1" presStyleIdx="3" presStyleCnt="5">
        <dgm:presLayoutVars>
          <dgm:bulletEnabled val="1"/>
        </dgm:presLayoutVars>
      </dgm:prSet>
      <dgm:spPr/>
    </dgm:pt>
    <dgm:pt modelId="{DEC1DEF5-0EB7-034C-94F1-F33E68E5C91C}" type="pres">
      <dgm:prSet presAssocID="{4D3D21D7-E67F-4113-B780-E25726775701}" presName="sibTrans" presStyleCnt="0"/>
      <dgm:spPr/>
    </dgm:pt>
    <dgm:pt modelId="{D39E31B5-FCAA-F44C-B0B9-F189267FDC55}" type="pres">
      <dgm:prSet presAssocID="{32D14BF6-00D0-B346-8F20-EA1FC472F201}" presName="node" presStyleLbl="node1" presStyleIdx="4" presStyleCnt="5">
        <dgm:presLayoutVars>
          <dgm:bulletEnabled val="1"/>
        </dgm:presLayoutVars>
      </dgm:prSet>
      <dgm:spPr/>
    </dgm:pt>
  </dgm:ptLst>
  <dgm:cxnLst>
    <dgm:cxn modelId="{A8BAB204-5E71-7E42-B588-741509FC96B0}" type="presOf" srcId="{A2E1B487-6634-4919-9744-E93B4D976869}" destId="{72EFA25A-EAB6-D34E-86EA-454D53875A77}" srcOrd="0" destOrd="0" presId="urn:microsoft.com/office/officeart/2005/8/layout/default"/>
    <dgm:cxn modelId="{6C7E9A2F-465B-493B-A94B-2A4AB53AF496}" srcId="{A2E1B487-6634-4919-9744-E93B4D976869}" destId="{AECB4052-641F-4FAD-8B58-64E6F25428CE}" srcOrd="3" destOrd="0" parTransId="{5E3A5D3C-6A0B-4EEF-B85D-59DF952B9F21}" sibTransId="{4D3D21D7-E67F-4113-B780-E25726775701}"/>
    <dgm:cxn modelId="{367E0575-8AE0-4387-A4F4-CDFE59B985C2}" srcId="{A2E1B487-6634-4919-9744-E93B4D976869}" destId="{ED635F8F-0818-41D0-844A-60B9D2998711}" srcOrd="2" destOrd="0" parTransId="{504AD3C2-4968-49E0-B0C6-08EC7541931B}" sibTransId="{E37DAA14-8558-4D35-955C-33A4E51D0BCF}"/>
    <dgm:cxn modelId="{27EBCC93-EBD9-BB4D-A6D4-E4DD463889F7}" type="presOf" srcId="{32D14BF6-00D0-B346-8F20-EA1FC472F201}" destId="{D39E31B5-FCAA-F44C-B0B9-F189267FDC55}" srcOrd="0" destOrd="0" presId="urn:microsoft.com/office/officeart/2005/8/layout/default"/>
    <dgm:cxn modelId="{15AE30AB-9B11-47DF-93FF-EE76F38F1177}" srcId="{A2E1B487-6634-4919-9744-E93B4D976869}" destId="{D38FA5DA-3637-4E3F-91AE-594D4FF4EE79}" srcOrd="1" destOrd="0" parTransId="{FF962355-3D79-4D50-BA30-C6D1FBB9EFCF}" sibTransId="{B4A7C7E4-E8EB-4A16-8A3D-5A18D55F7502}"/>
    <dgm:cxn modelId="{F8C8DFB5-3B93-3547-B9F5-0ABC13D2F731}" type="presOf" srcId="{AECB4052-641F-4FAD-8B58-64E6F25428CE}" destId="{EE31565F-C475-1F40-8B88-0B9D630BDADB}" srcOrd="0" destOrd="0" presId="urn:microsoft.com/office/officeart/2005/8/layout/default"/>
    <dgm:cxn modelId="{6E8A43C3-5791-8148-A5B8-DFC0C6A509FB}" type="presOf" srcId="{ED635F8F-0818-41D0-844A-60B9D2998711}" destId="{EA649B50-F999-8A4C-9078-E98C3FB5E039}" srcOrd="0" destOrd="0" presId="urn:microsoft.com/office/officeart/2005/8/layout/default"/>
    <dgm:cxn modelId="{88D7F1C8-EBEF-43D0-8B7A-ED7E0F7F5E7F}" srcId="{A2E1B487-6634-4919-9744-E93B4D976869}" destId="{A3DA373B-4FFE-4A5E-8D09-FE332A8B1DD6}" srcOrd="0" destOrd="0" parTransId="{8681C034-C04C-45E6-AE58-05F8C875E133}" sibTransId="{142BB585-ACB5-4637-9B6F-AE0C1D2E041C}"/>
    <dgm:cxn modelId="{2AAF20E6-2456-3245-B5CA-BB97FF5A565D}" type="presOf" srcId="{D38FA5DA-3637-4E3F-91AE-594D4FF4EE79}" destId="{0C66F94A-1D9F-1040-89A5-42CBCFC2311E}" srcOrd="0" destOrd="0" presId="urn:microsoft.com/office/officeart/2005/8/layout/default"/>
    <dgm:cxn modelId="{39FC08EF-199C-8349-9D9A-ED928148F18F}" srcId="{A2E1B487-6634-4919-9744-E93B4D976869}" destId="{32D14BF6-00D0-B346-8F20-EA1FC472F201}" srcOrd="4" destOrd="0" parTransId="{4A7C4063-383B-BA4A-9F53-3E91A73DB4DE}" sibTransId="{D3E5A758-4849-6344-BB48-E43D90AF2B0A}"/>
    <dgm:cxn modelId="{B203BDFB-6136-E744-B675-2089DB91D58E}" type="presOf" srcId="{A3DA373B-4FFE-4A5E-8D09-FE332A8B1DD6}" destId="{40F613D7-E7C3-AB49-A669-DC173A9165D9}" srcOrd="0" destOrd="0" presId="urn:microsoft.com/office/officeart/2005/8/layout/default"/>
    <dgm:cxn modelId="{34DFAB0B-97C0-4043-A28A-08B25C86656C}" type="presParOf" srcId="{72EFA25A-EAB6-D34E-86EA-454D53875A77}" destId="{40F613D7-E7C3-AB49-A669-DC173A9165D9}" srcOrd="0" destOrd="0" presId="urn:microsoft.com/office/officeart/2005/8/layout/default"/>
    <dgm:cxn modelId="{82B20AF5-159E-6E45-9A80-363EC10356D0}" type="presParOf" srcId="{72EFA25A-EAB6-D34E-86EA-454D53875A77}" destId="{034D06A8-9EE0-2941-BFAE-ACAF9879DCBE}" srcOrd="1" destOrd="0" presId="urn:microsoft.com/office/officeart/2005/8/layout/default"/>
    <dgm:cxn modelId="{43653F86-CA74-F847-B4AA-5630D94CBBAE}" type="presParOf" srcId="{72EFA25A-EAB6-D34E-86EA-454D53875A77}" destId="{0C66F94A-1D9F-1040-89A5-42CBCFC2311E}" srcOrd="2" destOrd="0" presId="urn:microsoft.com/office/officeart/2005/8/layout/default"/>
    <dgm:cxn modelId="{4FF0727C-504F-0D42-9EBB-615F08567E16}" type="presParOf" srcId="{72EFA25A-EAB6-D34E-86EA-454D53875A77}" destId="{CC3EA0F5-B81A-2943-9D16-CB519CC9F023}" srcOrd="3" destOrd="0" presId="urn:microsoft.com/office/officeart/2005/8/layout/default"/>
    <dgm:cxn modelId="{0395A962-C318-B345-BF5F-B917FE193FF3}" type="presParOf" srcId="{72EFA25A-EAB6-D34E-86EA-454D53875A77}" destId="{EA649B50-F999-8A4C-9078-E98C3FB5E039}" srcOrd="4" destOrd="0" presId="urn:microsoft.com/office/officeart/2005/8/layout/default"/>
    <dgm:cxn modelId="{3C0318D9-5962-634D-B9E6-89B8755039F8}" type="presParOf" srcId="{72EFA25A-EAB6-D34E-86EA-454D53875A77}" destId="{AC73CD7A-74C2-5F48-A4DD-438D954C3643}" srcOrd="5" destOrd="0" presId="urn:microsoft.com/office/officeart/2005/8/layout/default"/>
    <dgm:cxn modelId="{7B0B060C-5BDA-D849-8647-AD6883AD54B8}" type="presParOf" srcId="{72EFA25A-EAB6-D34E-86EA-454D53875A77}" destId="{EE31565F-C475-1F40-8B88-0B9D630BDADB}" srcOrd="6" destOrd="0" presId="urn:microsoft.com/office/officeart/2005/8/layout/default"/>
    <dgm:cxn modelId="{535A2908-0076-494E-B175-4184C3BD1845}" type="presParOf" srcId="{72EFA25A-EAB6-D34E-86EA-454D53875A77}" destId="{DEC1DEF5-0EB7-034C-94F1-F33E68E5C91C}" srcOrd="7" destOrd="0" presId="urn:microsoft.com/office/officeart/2005/8/layout/default"/>
    <dgm:cxn modelId="{E497D009-E0CD-4D4B-92AA-3D48D6F148DB}" type="presParOf" srcId="{72EFA25A-EAB6-D34E-86EA-454D53875A77}" destId="{D39E31B5-FCAA-F44C-B0B9-F189267FDC55}"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E1B487-6634-4919-9744-E93B4D976869}"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A3DA373B-4FFE-4A5E-8D09-FE332A8B1DD6}">
      <dgm:prSet/>
      <dgm:spPr/>
      <dgm:t>
        <a:bodyPr/>
        <a:lstStyle/>
        <a:p>
          <a:r>
            <a:rPr lang="en-US" dirty="0"/>
            <a:t>What happened to you was wrong.</a:t>
          </a:r>
        </a:p>
      </dgm:t>
    </dgm:pt>
    <dgm:pt modelId="{8681C034-C04C-45E6-AE58-05F8C875E133}" type="parTrans" cxnId="{88D7F1C8-EBEF-43D0-8B7A-ED7E0F7F5E7F}">
      <dgm:prSet/>
      <dgm:spPr/>
      <dgm:t>
        <a:bodyPr/>
        <a:lstStyle/>
        <a:p>
          <a:endParaRPr lang="en-US"/>
        </a:p>
      </dgm:t>
    </dgm:pt>
    <dgm:pt modelId="{142BB585-ACB5-4637-9B6F-AE0C1D2E041C}" type="sibTrans" cxnId="{88D7F1C8-EBEF-43D0-8B7A-ED7E0F7F5E7F}">
      <dgm:prSet/>
      <dgm:spPr/>
      <dgm:t>
        <a:bodyPr/>
        <a:lstStyle/>
        <a:p>
          <a:endParaRPr lang="en-US"/>
        </a:p>
      </dgm:t>
    </dgm:pt>
    <dgm:pt modelId="{AC575843-57B5-4B92-B00B-C83E1FD70CCE}">
      <dgm:prSet/>
      <dgm:spPr/>
      <dgm:t>
        <a:bodyPr/>
        <a:lstStyle/>
        <a:p>
          <a:r>
            <a:rPr lang="en-US" dirty="0"/>
            <a:t>It was not your fault. You are not to blame, and you did nothing wrong.</a:t>
          </a:r>
        </a:p>
      </dgm:t>
    </dgm:pt>
    <dgm:pt modelId="{CFB94110-6B68-499F-828E-72992FE5B538}" type="parTrans" cxnId="{EA1F9D6F-742D-4126-B28B-129412B05054}">
      <dgm:prSet/>
      <dgm:spPr/>
      <dgm:t>
        <a:bodyPr/>
        <a:lstStyle/>
        <a:p>
          <a:endParaRPr lang="en-US"/>
        </a:p>
      </dgm:t>
    </dgm:pt>
    <dgm:pt modelId="{B0ABE3B9-2F97-4202-B12D-43D01680BB1B}" type="sibTrans" cxnId="{EA1F9D6F-742D-4126-B28B-129412B05054}">
      <dgm:prSet/>
      <dgm:spPr/>
      <dgm:t>
        <a:bodyPr/>
        <a:lstStyle/>
        <a:p>
          <a:endParaRPr lang="en-US"/>
        </a:p>
      </dgm:t>
    </dgm:pt>
    <dgm:pt modelId="{28DA5F8A-F8C5-4F35-B03B-5C2814F149F6}">
      <dgm:prSet/>
      <dgm:spPr/>
      <dgm:t>
        <a:bodyPr/>
        <a:lstStyle/>
        <a:p>
          <a:r>
            <a:rPr lang="en-US" dirty="0"/>
            <a:t>You were a victim of someone else’s bad choices and actions.</a:t>
          </a:r>
        </a:p>
      </dgm:t>
    </dgm:pt>
    <dgm:pt modelId="{C092E0B6-7080-4882-968B-4C4B63DE687F}" type="parTrans" cxnId="{62FE7B7E-10DB-4C1A-858B-94DF0DEAFAC7}">
      <dgm:prSet/>
      <dgm:spPr/>
      <dgm:t>
        <a:bodyPr/>
        <a:lstStyle/>
        <a:p>
          <a:endParaRPr lang="en-US"/>
        </a:p>
      </dgm:t>
    </dgm:pt>
    <dgm:pt modelId="{BCB502D2-7812-4D7A-88AF-8237E4245AAA}" type="sibTrans" cxnId="{62FE7B7E-10DB-4C1A-858B-94DF0DEAFAC7}">
      <dgm:prSet/>
      <dgm:spPr/>
      <dgm:t>
        <a:bodyPr/>
        <a:lstStyle/>
        <a:p>
          <a:endParaRPr lang="en-US"/>
        </a:p>
      </dgm:t>
    </dgm:pt>
    <dgm:pt modelId="{D87A23CC-246D-4398-9FBA-7483F68A3B17}">
      <dgm:prSet/>
      <dgm:spPr/>
      <dgm:t>
        <a:bodyPr/>
        <a:lstStyle/>
        <a:p>
          <a:r>
            <a:rPr lang="en-US" dirty="0"/>
            <a:t>You did your very best in those circumstances. </a:t>
          </a:r>
        </a:p>
      </dgm:t>
    </dgm:pt>
    <dgm:pt modelId="{D9ED9AA2-4C06-4445-B09D-640D2C0A390F}" type="parTrans" cxnId="{CC731826-5C7E-46F0-9170-AD3B8F558FD3}">
      <dgm:prSet/>
      <dgm:spPr/>
      <dgm:t>
        <a:bodyPr/>
        <a:lstStyle/>
        <a:p>
          <a:endParaRPr lang="en-US"/>
        </a:p>
      </dgm:t>
    </dgm:pt>
    <dgm:pt modelId="{F91C1675-82CF-4F72-BDBA-328BD9605989}" type="sibTrans" cxnId="{CC731826-5C7E-46F0-9170-AD3B8F558FD3}">
      <dgm:prSet/>
      <dgm:spPr/>
      <dgm:t>
        <a:bodyPr/>
        <a:lstStyle/>
        <a:p>
          <a:endParaRPr lang="en-US"/>
        </a:p>
      </dgm:t>
    </dgm:pt>
    <dgm:pt modelId="{C4A27FC3-423D-4F0A-AF64-BCD471403553}">
      <dgm:prSet/>
      <dgm:spPr/>
      <dgm:t>
        <a:bodyPr/>
        <a:lstStyle/>
        <a:p>
          <a:r>
            <a:rPr lang="en-US" dirty="0"/>
            <a:t>You were courageous and made good choices.</a:t>
          </a:r>
        </a:p>
      </dgm:t>
    </dgm:pt>
    <dgm:pt modelId="{E0FBACAC-2484-4E5F-AB6F-8C57B7C083B7}" type="parTrans" cxnId="{D0E0BA20-430D-42F2-9F5E-2BFC0D4A3B2A}">
      <dgm:prSet/>
      <dgm:spPr/>
      <dgm:t>
        <a:bodyPr/>
        <a:lstStyle/>
        <a:p>
          <a:endParaRPr lang="en-US"/>
        </a:p>
      </dgm:t>
    </dgm:pt>
    <dgm:pt modelId="{B076AADF-4DC1-472A-9573-AFAAE0215046}" type="sibTrans" cxnId="{D0E0BA20-430D-42F2-9F5E-2BFC0D4A3B2A}">
      <dgm:prSet/>
      <dgm:spPr/>
      <dgm:t>
        <a:bodyPr/>
        <a:lstStyle/>
        <a:p>
          <a:endParaRPr lang="en-US"/>
        </a:p>
      </dgm:t>
    </dgm:pt>
    <dgm:pt modelId="{5C4B5431-EA5F-8141-B3C1-FB8382723C58}">
      <dgm:prSet/>
      <dgm:spPr/>
      <dgm:t>
        <a:bodyPr/>
        <a:lstStyle/>
        <a:p>
          <a:r>
            <a:rPr lang="en-GB" dirty="0"/>
            <a:t>I am here for you. </a:t>
          </a:r>
        </a:p>
        <a:p>
          <a:r>
            <a:rPr lang="en-GB" dirty="0"/>
            <a:t>Galatians 6:2</a:t>
          </a:r>
        </a:p>
      </dgm:t>
    </dgm:pt>
    <dgm:pt modelId="{770EE636-C293-994D-8877-79DC4E8787EA}" type="parTrans" cxnId="{161CB688-62F2-6944-99D1-56C98D935966}">
      <dgm:prSet/>
      <dgm:spPr/>
      <dgm:t>
        <a:bodyPr/>
        <a:lstStyle/>
        <a:p>
          <a:endParaRPr lang="en-US"/>
        </a:p>
      </dgm:t>
    </dgm:pt>
    <dgm:pt modelId="{8770E31A-C562-2341-9B8C-ED173028BFB0}" type="sibTrans" cxnId="{161CB688-62F2-6944-99D1-56C98D935966}">
      <dgm:prSet/>
      <dgm:spPr/>
      <dgm:t>
        <a:bodyPr/>
        <a:lstStyle/>
        <a:p>
          <a:endParaRPr lang="en-US"/>
        </a:p>
      </dgm:t>
    </dgm:pt>
    <dgm:pt modelId="{50206029-A7EA-1F45-A772-28119DF5FEE2}">
      <dgm:prSet phldrT="[Text]"/>
      <dgm:spPr/>
      <dgm:t>
        <a:bodyPr/>
        <a:lstStyle/>
        <a:p>
          <a:r>
            <a:rPr lang="en-US" dirty="0"/>
            <a:t>I will do what I can to help you feel safe.</a:t>
          </a:r>
        </a:p>
      </dgm:t>
    </dgm:pt>
    <dgm:pt modelId="{56D7487C-D616-8D45-8F85-723E5FA0A596}" type="parTrans" cxnId="{D110E093-CE52-6241-83E1-EF38D5A3A3F9}">
      <dgm:prSet/>
      <dgm:spPr/>
      <dgm:t>
        <a:bodyPr/>
        <a:lstStyle/>
        <a:p>
          <a:endParaRPr lang="en-US"/>
        </a:p>
      </dgm:t>
    </dgm:pt>
    <dgm:pt modelId="{31FE79CE-3B85-7141-B984-1EBF21EE2A2A}" type="sibTrans" cxnId="{D110E093-CE52-6241-83E1-EF38D5A3A3F9}">
      <dgm:prSet/>
      <dgm:spPr/>
      <dgm:t>
        <a:bodyPr/>
        <a:lstStyle/>
        <a:p>
          <a:endParaRPr lang="en-US"/>
        </a:p>
      </dgm:t>
    </dgm:pt>
    <dgm:pt modelId="{72EFA25A-EAB6-D34E-86EA-454D53875A77}" type="pres">
      <dgm:prSet presAssocID="{A2E1B487-6634-4919-9744-E93B4D976869}" presName="diagram" presStyleCnt="0">
        <dgm:presLayoutVars>
          <dgm:dir/>
          <dgm:resizeHandles val="exact"/>
        </dgm:presLayoutVars>
      </dgm:prSet>
      <dgm:spPr/>
    </dgm:pt>
    <dgm:pt modelId="{B91DE44C-CB93-3247-AE03-66C3595A92BF}" type="pres">
      <dgm:prSet presAssocID="{50206029-A7EA-1F45-A772-28119DF5FEE2}" presName="node" presStyleLbl="node1" presStyleIdx="0" presStyleCnt="7" custScaleX="103511" custScaleY="104743">
        <dgm:presLayoutVars>
          <dgm:bulletEnabled val="1"/>
        </dgm:presLayoutVars>
      </dgm:prSet>
      <dgm:spPr/>
    </dgm:pt>
    <dgm:pt modelId="{FE2E9856-140E-2D41-B480-F634F177B6F6}" type="pres">
      <dgm:prSet presAssocID="{31FE79CE-3B85-7141-B984-1EBF21EE2A2A}" presName="sibTrans" presStyleCnt="0"/>
      <dgm:spPr/>
    </dgm:pt>
    <dgm:pt modelId="{CCC5D453-4331-3541-ABF7-6F629BE37D35}" type="pres">
      <dgm:prSet presAssocID="{C4A27FC3-423D-4F0A-AF64-BCD471403553}" presName="node" presStyleLbl="node1" presStyleIdx="1" presStyleCnt="7" custScaleX="103511" custScaleY="104743">
        <dgm:presLayoutVars>
          <dgm:bulletEnabled val="1"/>
        </dgm:presLayoutVars>
      </dgm:prSet>
      <dgm:spPr/>
    </dgm:pt>
    <dgm:pt modelId="{D074CF40-77D8-ED46-8C0B-BC4BC0F3AA53}" type="pres">
      <dgm:prSet presAssocID="{B076AADF-4DC1-472A-9573-AFAAE0215046}" presName="sibTrans" presStyleCnt="0"/>
      <dgm:spPr/>
    </dgm:pt>
    <dgm:pt modelId="{636C077E-96F8-2148-9C43-0520D575D758}" type="pres">
      <dgm:prSet presAssocID="{D87A23CC-246D-4398-9FBA-7483F68A3B17}" presName="node" presStyleLbl="node1" presStyleIdx="2" presStyleCnt="7" custScaleX="103511" custScaleY="104743">
        <dgm:presLayoutVars>
          <dgm:bulletEnabled val="1"/>
        </dgm:presLayoutVars>
      </dgm:prSet>
      <dgm:spPr/>
    </dgm:pt>
    <dgm:pt modelId="{CCB18645-D495-BE4A-9443-6EFE26205628}" type="pres">
      <dgm:prSet presAssocID="{F91C1675-82CF-4F72-BDBA-328BD9605989}" presName="sibTrans" presStyleCnt="0"/>
      <dgm:spPr/>
    </dgm:pt>
    <dgm:pt modelId="{40F613D7-E7C3-AB49-A669-DC173A9165D9}" type="pres">
      <dgm:prSet presAssocID="{A3DA373B-4FFE-4A5E-8D09-FE332A8B1DD6}" presName="node" presStyleLbl="node1" presStyleIdx="3" presStyleCnt="7" custScaleX="101779" custScaleY="106805">
        <dgm:presLayoutVars>
          <dgm:bulletEnabled val="1"/>
        </dgm:presLayoutVars>
      </dgm:prSet>
      <dgm:spPr/>
    </dgm:pt>
    <dgm:pt modelId="{034D06A8-9EE0-2941-BFAE-ACAF9879DCBE}" type="pres">
      <dgm:prSet presAssocID="{142BB585-ACB5-4637-9B6F-AE0C1D2E041C}" presName="sibTrans" presStyleCnt="0"/>
      <dgm:spPr/>
    </dgm:pt>
    <dgm:pt modelId="{9EDB6BD4-0025-F242-A6D9-E25D3E584731}" type="pres">
      <dgm:prSet presAssocID="{AC575843-57B5-4B92-B00B-C83E1FD70CCE}" presName="node" presStyleLbl="node1" presStyleIdx="4" presStyleCnt="7" custScaleX="101779" custScaleY="100522">
        <dgm:presLayoutVars>
          <dgm:bulletEnabled val="1"/>
        </dgm:presLayoutVars>
      </dgm:prSet>
      <dgm:spPr/>
    </dgm:pt>
    <dgm:pt modelId="{CF36E83F-2248-2043-A106-C90D9991F116}" type="pres">
      <dgm:prSet presAssocID="{B0ABE3B9-2F97-4202-B12D-43D01680BB1B}" presName="sibTrans" presStyleCnt="0"/>
      <dgm:spPr/>
    </dgm:pt>
    <dgm:pt modelId="{B95B017B-0ADF-BD45-A1D5-7262EC8B7CCA}" type="pres">
      <dgm:prSet presAssocID="{28DA5F8A-F8C5-4F35-B03B-5C2814F149F6}" presName="node" presStyleLbl="node1" presStyleIdx="5" presStyleCnt="7" custScaleX="101779" custScaleY="100522">
        <dgm:presLayoutVars>
          <dgm:bulletEnabled val="1"/>
        </dgm:presLayoutVars>
      </dgm:prSet>
      <dgm:spPr/>
    </dgm:pt>
    <dgm:pt modelId="{876245B9-73C1-4546-A296-DF7F89B7FB21}" type="pres">
      <dgm:prSet presAssocID="{BCB502D2-7812-4D7A-88AF-8237E4245AAA}" presName="sibTrans" presStyleCnt="0"/>
      <dgm:spPr/>
    </dgm:pt>
    <dgm:pt modelId="{A8D703B1-B4A0-9E47-896B-F5C7E4EAC448}" type="pres">
      <dgm:prSet presAssocID="{5C4B5431-EA5F-8141-B3C1-FB8382723C58}" presName="node" presStyleLbl="node1" presStyleIdx="6" presStyleCnt="7" custScaleX="101990" custScaleY="100731">
        <dgm:presLayoutVars>
          <dgm:bulletEnabled val="1"/>
        </dgm:presLayoutVars>
      </dgm:prSet>
      <dgm:spPr/>
    </dgm:pt>
  </dgm:ptLst>
  <dgm:cxnLst>
    <dgm:cxn modelId="{A8BAB204-5E71-7E42-B588-741509FC96B0}" type="presOf" srcId="{A2E1B487-6634-4919-9744-E93B4D976869}" destId="{72EFA25A-EAB6-D34E-86EA-454D53875A77}" srcOrd="0" destOrd="0" presId="urn:microsoft.com/office/officeart/2005/8/layout/default"/>
    <dgm:cxn modelId="{D0E0BA20-430D-42F2-9F5E-2BFC0D4A3B2A}" srcId="{A2E1B487-6634-4919-9744-E93B4D976869}" destId="{C4A27FC3-423D-4F0A-AF64-BCD471403553}" srcOrd="1" destOrd="0" parTransId="{E0FBACAC-2484-4E5F-AB6F-8C57B7C083B7}" sibTransId="{B076AADF-4DC1-472A-9573-AFAAE0215046}"/>
    <dgm:cxn modelId="{CC731826-5C7E-46F0-9170-AD3B8F558FD3}" srcId="{A2E1B487-6634-4919-9744-E93B4D976869}" destId="{D87A23CC-246D-4398-9FBA-7483F68A3B17}" srcOrd="2" destOrd="0" parTransId="{D9ED9AA2-4C06-4445-B09D-640D2C0A390F}" sibTransId="{F91C1675-82CF-4F72-BDBA-328BD9605989}"/>
    <dgm:cxn modelId="{A85DA127-75E5-1349-B394-BE9915631B60}" type="presOf" srcId="{50206029-A7EA-1F45-A772-28119DF5FEE2}" destId="{B91DE44C-CB93-3247-AE03-66C3595A92BF}" srcOrd="0" destOrd="0" presId="urn:microsoft.com/office/officeart/2005/8/layout/default"/>
    <dgm:cxn modelId="{8733E655-9DB5-BE49-84AA-2CEDAC0AA9DA}" type="presOf" srcId="{D87A23CC-246D-4398-9FBA-7483F68A3B17}" destId="{636C077E-96F8-2148-9C43-0520D575D758}" srcOrd="0" destOrd="0" presId="urn:microsoft.com/office/officeart/2005/8/layout/default"/>
    <dgm:cxn modelId="{EA1F9D6F-742D-4126-B28B-129412B05054}" srcId="{A2E1B487-6634-4919-9744-E93B4D976869}" destId="{AC575843-57B5-4B92-B00B-C83E1FD70CCE}" srcOrd="4" destOrd="0" parTransId="{CFB94110-6B68-499F-828E-72992FE5B538}" sibTransId="{B0ABE3B9-2F97-4202-B12D-43D01680BB1B}"/>
    <dgm:cxn modelId="{AE36BB7A-2004-1D49-9FDC-58976B336215}" type="presOf" srcId="{28DA5F8A-F8C5-4F35-B03B-5C2814F149F6}" destId="{B95B017B-0ADF-BD45-A1D5-7262EC8B7CCA}" srcOrd="0" destOrd="0" presId="urn:microsoft.com/office/officeart/2005/8/layout/default"/>
    <dgm:cxn modelId="{62FE7B7E-10DB-4C1A-858B-94DF0DEAFAC7}" srcId="{A2E1B487-6634-4919-9744-E93B4D976869}" destId="{28DA5F8A-F8C5-4F35-B03B-5C2814F149F6}" srcOrd="5" destOrd="0" parTransId="{C092E0B6-7080-4882-968B-4C4B63DE687F}" sibTransId="{BCB502D2-7812-4D7A-88AF-8237E4245AAA}"/>
    <dgm:cxn modelId="{161CB688-62F2-6944-99D1-56C98D935966}" srcId="{A2E1B487-6634-4919-9744-E93B4D976869}" destId="{5C4B5431-EA5F-8141-B3C1-FB8382723C58}" srcOrd="6" destOrd="0" parTransId="{770EE636-C293-994D-8877-79DC4E8787EA}" sibTransId="{8770E31A-C562-2341-9B8C-ED173028BFB0}"/>
    <dgm:cxn modelId="{D110E093-CE52-6241-83E1-EF38D5A3A3F9}" srcId="{A2E1B487-6634-4919-9744-E93B4D976869}" destId="{50206029-A7EA-1F45-A772-28119DF5FEE2}" srcOrd="0" destOrd="0" parTransId="{56D7487C-D616-8D45-8F85-723E5FA0A596}" sibTransId="{31FE79CE-3B85-7141-B984-1EBF21EE2A2A}"/>
    <dgm:cxn modelId="{DE1C3FBE-A335-864C-A194-18645C013743}" type="presOf" srcId="{C4A27FC3-423D-4F0A-AF64-BCD471403553}" destId="{CCC5D453-4331-3541-ABF7-6F629BE37D35}" srcOrd="0" destOrd="0" presId="urn:microsoft.com/office/officeart/2005/8/layout/default"/>
    <dgm:cxn modelId="{1E5EEABF-D4FB-4149-8069-33D7558A0D57}" type="presOf" srcId="{AC575843-57B5-4B92-B00B-C83E1FD70CCE}" destId="{9EDB6BD4-0025-F242-A6D9-E25D3E584731}" srcOrd="0" destOrd="0" presId="urn:microsoft.com/office/officeart/2005/8/layout/default"/>
    <dgm:cxn modelId="{88D7F1C8-EBEF-43D0-8B7A-ED7E0F7F5E7F}" srcId="{A2E1B487-6634-4919-9744-E93B4D976869}" destId="{A3DA373B-4FFE-4A5E-8D09-FE332A8B1DD6}" srcOrd="3" destOrd="0" parTransId="{8681C034-C04C-45E6-AE58-05F8C875E133}" sibTransId="{142BB585-ACB5-4637-9B6F-AE0C1D2E041C}"/>
    <dgm:cxn modelId="{C3B12CD9-B6DF-1148-9F45-688053A1F8B0}" type="presOf" srcId="{A3DA373B-4FFE-4A5E-8D09-FE332A8B1DD6}" destId="{40F613D7-E7C3-AB49-A669-DC173A9165D9}" srcOrd="0" destOrd="0" presId="urn:microsoft.com/office/officeart/2005/8/layout/default"/>
    <dgm:cxn modelId="{441036E7-3F9C-094B-B519-1EA4A498BA73}" type="presOf" srcId="{5C4B5431-EA5F-8141-B3C1-FB8382723C58}" destId="{A8D703B1-B4A0-9E47-896B-F5C7E4EAC448}" srcOrd="0" destOrd="0" presId="urn:microsoft.com/office/officeart/2005/8/layout/default"/>
    <dgm:cxn modelId="{641D08B7-6545-3B46-B55B-1C44C536A639}" type="presParOf" srcId="{72EFA25A-EAB6-D34E-86EA-454D53875A77}" destId="{B91DE44C-CB93-3247-AE03-66C3595A92BF}" srcOrd="0" destOrd="0" presId="urn:microsoft.com/office/officeart/2005/8/layout/default"/>
    <dgm:cxn modelId="{5ED29B2B-0166-DB4F-8FE4-BF39F83076EF}" type="presParOf" srcId="{72EFA25A-EAB6-D34E-86EA-454D53875A77}" destId="{FE2E9856-140E-2D41-B480-F634F177B6F6}" srcOrd="1" destOrd="0" presId="urn:microsoft.com/office/officeart/2005/8/layout/default"/>
    <dgm:cxn modelId="{E122BAD3-7667-7D4E-A169-0B0C06819287}" type="presParOf" srcId="{72EFA25A-EAB6-D34E-86EA-454D53875A77}" destId="{CCC5D453-4331-3541-ABF7-6F629BE37D35}" srcOrd="2" destOrd="0" presId="urn:microsoft.com/office/officeart/2005/8/layout/default"/>
    <dgm:cxn modelId="{F6CB854C-168C-894F-BAC1-1F65795119BB}" type="presParOf" srcId="{72EFA25A-EAB6-D34E-86EA-454D53875A77}" destId="{D074CF40-77D8-ED46-8C0B-BC4BC0F3AA53}" srcOrd="3" destOrd="0" presId="urn:microsoft.com/office/officeart/2005/8/layout/default"/>
    <dgm:cxn modelId="{A14C37BD-A6AE-7441-9446-AE43647D5DE7}" type="presParOf" srcId="{72EFA25A-EAB6-D34E-86EA-454D53875A77}" destId="{636C077E-96F8-2148-9C43-0520D575D758}" srcOrd="4" destOrd="0" presId="urn:microsoft.com/office/officeart/2005/8/layout/default"/>
    <dgm:cxn modelId="{200736E0-7437-0E4E-A315-F55323122AD5}" type="presParOf" srcId="{72EFA25A-EAB6-D34E-86EA-454D53875A77}" destId="{CCB18645-D495-BE4A-9443-6EFE26205628}" srcOrd="5" destOrd="0" presId="urn:microsoft.com/office/officeart/2005/8/layout/default"/>
    <dgm:cxn modelId="{80F2058F-2135-4042-BB7E-052CE998B178}" type="presParOf" srcId="{72EFA25A-EAB6-D34E-86EA-454D53875A77}" destId="{40F613D7-E7C3-AB49-A669-DC173A9165D9}" srcOrd="6" destOrd="0" presId="urn:microsoft.com/office/officeart/2005/8/layout/default"/>
    <dgm:cxn modelId="{7C976D34-CCC1-8943-B39C-34AFFAED645D}" type="presParOf" srcId="{72EFA25A-EAB6-D34E-86EA-454D53875A77}" destId="{034D06A8-9EE0-2941-BFAE-ACAF9879DCBE}" srcOrd="7" destOrd="0" presId="urn:microsoft.com/office/officeart/2005/8/layout/default"/>
    <dgm:cxn modelId="{E408C3F9-D950-8440-8BDF-FBE16DF3989F}" type="presParOf" srcId="{72EFA25A-EAB6-D34E-86EA-454D53875A77}" destId="{9EDB6BD4-0025-F242-A6D9-E25D3E584731}" srcOrd="8" destOrd="0" presId="urn:microsoft.com/office/officeart/2005/8/layout/default"/>
    <dgm:cxn modelId="{C4BA263D-BA74-8C45-A5D9-CD0766AEA119}" type="presParOf" srcId="{72EFA25A-EAB6-D34E-86EA-454D53875A77}" destId="{CF36E83F-2248-2043-A106-C90D9991F116}" srcOrd="9" destOrd="0" presId="urn:microsoft.com/office/officeart/2005/8/layout/default"/>
    <dgm:cxn modelId="{76EB0E4E-9F2A-2F4B-BD7B-E44765709117}" type="presParOf" srcId="{72EFA25A-EAB6-D34E-86EA-454D53875A77}" destId="{B95B017B-0ADF-BD45-A1D5-7262EC8B7CCA}" srcOrd="10" destOrd="0" presId="urn:microsoft.com/office/officeart/2005/8/layout/default"/>
    <dgm:cxn modelId="{50C729F2-A7A7-9240-A85D-538A9DEDE766}" type="presParOf" srcId="{72EFA25A-EAB6-D34E-86EA-454D53875A77}" destId="{876245B9-73C1-4546-A296-DF7F89B7FB21}" srcOrd="11" destOrd="0" presId="urn:microsoft.com/office/officeart/2005/8/layout/default"/>
    <dgm:cxn modelId="{E864E5DD-45A6-0949-83E6-61D097CBBA60}" type="presParOf" srcId="{72EFA25A-EAB6-D34E-86EA-454D53875A77}" destId="{A8D703B1-B4A0-9E47-896B-F5C7E4EAC448}"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EA5C6D-124D-B142-AC4E-88B6C1AA51B2}">
      <dsp:nvSpPr>
        <dsp:cNvPr id="0" name=""/>
        <dsp:cNvSpPr/>
      </dsp:nvSpPr>
      <dsp:spPr>
        <a:xfrm>
          <a:off x="2919" y="670013"/>
          <a:ext cx="2316391" cy="1389835"/>
        </a:xfrm>
        <a:prstGeom prst="rect">
          <a:avLst/>
        </a:prstGeom>
        <a:solidFill>
          <a:srgbClr val="A5A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rPr>
            <a:t>Mental health</a:t>
          </a:r>
        </a:p>
      </dsp:txBody>
      <dsp:txXfrm>
        <a:off x="2919" y="670013"/>
        <a:ext cx="2316391" cy="1389835"/>
      </dsp:txXfrm>
    </dsp:sp>
    <dsp:sp modelId="{9BC330C7-03E3-4549-A138-6A56FA585537}">
      <dsp:nvSpPr>
        <dsp:cNvPr id="0" name=""/>
        <dsp:cNvSpPr/>
      </dsp:nvSpPr>
      <dsp:spPr>
        <a:xfrm>
          <a:off x="1" y="2367183"/>
          <a:ext cx="2316391" cy="138983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rPr>
            <a:t>Anxiety, fear, depression, mental illness, “guilt,” shame, hopelessness, despair, panic attacks, etc.</a:t>
          </a:r>
        </a:p>
      </dsp:txBody>
      <dsp:txXfrm>
        <a:off x="1" y="2367183"/>
        <a:ext cx="2316391" cy="1389835"/>
      </dsp:txXfrm>
    </dsp:sp>
    <dsp:sp modelId="{74F6E521-C7CB-A04A-8165-BC03A30E2F70}">
      <dsp:nvSpPr>
        <dsp:cNvPr id="0" name=""/>
        <dsp:cNvSpPr/>
      </dsp:nvSpPr>
      <dsp:spPr>
        <a:xfrm>
          <a:off x="5083832" y="670013"/>
          <a:ext cx="2316391" cy="1389835"/>
        </a:xfrm>
        <a:prstGeom prst="rect">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rPr>
            <a:t>Spiritual health</a:t>
          </a:r>
        </a:p>
      </dsp:txBody>
      <dsp:txXfrm>
        <a:off x="5083832" y="670013"/>
        <a:ext cx="2316391" cy="1389835"/>
      </dsp:txXfrm>
    </dsp:sp>
    <dsp:sp modelId="{9E16785B-DBD9-8C41-9E45-5CBEBBA15697}">
      <dsp:nvSpPr>
        <dsp:cNvPr id="0" name=""/>
        <dsp:cNvSpPr/>
      </dsp:nvSpPr>
      <dsp:spPr>
        <a:xfrm>
          <a:off x="5119621" y="2367183"/>
          <a:ext cx="2316391" cy="1389835"/>
        </a:xfrm>
        <a:prstGeom prst="rect">
          <a:avLst/>
        </a:prstGeom>
        <a:solidFill>
          <a:schemeClr val="accent5">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rPr>
            <a:t>Damaged picture of God, despair, feeling unlovable and unworthy, feeling guilt because of what happened, questions about suffering and God.</a:t>
          </a:r>
        </a:p>
      </dsp:txBody>
      <dsp:txXfrm>
        <a:off x="5119621" y="2367183"/>
        <a:ext cx="2316391" cy="1389835"/>
      </dsp:txXfrm>
    </dsp:sp>
    <dsp:sp modelId="{60801951-4678-864C-B3DA-FC515768CA59}">
      <dsp:nvSpPr>
        <dsp:cNvPr id="0" name=""/>
        <dsp:cNvSpPr/>
      </dsp:nvSpPr>
      <dsp:spPr>
        <a:xfrm>
          <a:off x="2546665" y="697277"/>
          <a:ext cx="2316391" cy="1389835"/>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rPr>
            <a:t>Relational health</a:t>
          </a:r>
        </a:p>
      </dsp:txBody>
      <dsp:txXfrm>
        <a:off x="2546665" y="697277"/>
        <a:ext cx="2316391" cy="1389835"/>
      </dsp:txXfrm>
    </dsp:sp>
    <dsp:sp modelId="{45433D3D-E286-5B4C-BE97-79EFAC9DB8CC}">
      <dsp:nvSpPr>
        <dsp:cNvPr id="0" name=""/>
        <dsp:cNvSpPr/>
      </dsp:nvSpPr>
      <dsp:spPr>
        <a:xfrm>
          <a:off x="2535801" y="2367192"/>
          <a:ext cx="2316391" cy="138983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rPr>
            <a:t>Isolation, lack of trust in others, fear of closeness because others may find out what happened, fear of rejection, fear of intimacy, damaged experience of sexuality</a:t>
          </a:r>
        </a:p>
      </dsp:txBody>
      <dsp:txXfrm>
        <a:off x="2535801" y="2367192"/>
        <a:ext cx="2316391" cy="1389835"/>
      </dsp:txXfrm>
    </dsp:sp>
    <dsp:sp modelId="{5692AAEB-A55E-BE4C-BB99-7EB3C8E48A93}">
      <dsp:nvSpPr>
        <dsp:cNvPr id="0" name=""/>
        <dsp:cNvSpPr/>
      </dsp:nvSpPr>
      <dsp:spPr>
        <a:xfrm>
          <a:off x="7649933" y="697277"/>
          <a:ext cx="2316391" cy="1389835"/>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rPr>
            <a:t>Physical health</a:t>
          </a:r>
        </a:p>
      </dsp:txBody>
      <dsp:txXfrm>
        <a:off x="7649933" y="697277"/>
        <a:ext cx="2316391" cy="1389835"/>
      </dsp:txXfrm>
    </dsp:sp>
    <dsp:sp modelId="{ADFDD029-BBD6-3846-A360-4386185C32D2}">
      <dsp:nvSpPr>
        <dsp:cNvPr id="0" name=""/>
        <dsp:cNvSpPr/>
      </dsp:nvSpPr>
      <dsp:spPr>
        <a:xfrm>
          <a:off x="7647013" y="2352029"/>
          <a:ext cx="2316391" cy="138983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bg1"/>
              </a:solidFill>
            </a:rPr>
            <a:t>Many illnesses can arise from the stress and trauma to the mind and body. </a:t>
          </a:r>
        </a:p>
      </dsp:txBody>
      <dsp:txXfrm>
        <a:off x="7647013" y="2352029"/>
        <a:ext cx="2316391" cy="13898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F613D7-E7C3-AB49-A669-DC173A9165D9}">
      <dsp:nvSpPr>
        <dsp:cNvPr id="0" name=""/>
        <dsp:cNvSpPr/>
      </dsp:nvSpPr>
      <dsp:spPr>
        <a:xfrm>
          <a:off x="0" y="285130"/>
          <a:ext cx="3186906" cy="191214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I care about you</a:t>
          </a:r>
        </a:p>
        <a:p>
          <a:pPr marL="0" lvl="0" indent="0" algn="ctr" defTabSz="1200150">
            <a:lnSpc>
              <a:spcPct val="90000"/>
            </a:lnSpc>
            <a:spcBef>
              <a:spcPct val="0"/>
            </a:spcBef>
            <a:spcAft>
              <a:spcPct val="35000"/>
            </a:spcAft>
            <a:buNone/>
          </a:pPr>
          <a:r>
            <a:rPr lang="en-US" sz="2700" kern="1200" dirty="0"/>
            <a:t> Ephesians 4:2</a:t>
          </a:r>
        </a:p>
      </dsp:txBody>
      <dsp:txXfrm>
        <a:off x="0" y="285130"/>
        <a:ext cx="3186906" cy="1912143"/>
      </dsp:txXfrm>
    </dsp:sp>
    <dsp:sp modelId="{0C66F94A-1D9F-1040-89A5-42CBCFC2311E}">
      <dsp:nvSpPr>
        <dsp:cNvPr id="0" name=""/>
        <dsp:cNvSpPr/>
      </dsp:nvSpPr>
      <dsp:spPr>
        <a:xfrm>
          <a:off x="3505596" y="285130"/>
          <a:ext cx="3186906" cy="191214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I am so sorry you went through that experience. </a:t>
          </a:r>
        </a:p>
        <a:p>
          <a:pPr marL="0" lvl="0" indent="0" algn="ctr" defTabSz="1200150">
            <a:lnSpc>
              <a:spcPct val="90000"/>
            </a:lnSpc>
            <a:spcBef>
              <a:spcPct val="0"/>
            </a:spcBef>
            <a:spcAft>
              <a:spcPct val="35000"/>
            </a:spcAft>
            <a:buNone/>
          </a:pPr>
          <a:r>
            <a:rPr lang="en-US" sz="2700" kern="1200" dirty="0"/>
            <a:t>Romans 12:15</a:t>
          </a:r>
        </a:p>
      </dsp:txBody>
      <dsp:txXfrm>
        <a:off x="3505596" y="285130"/>
        <a:ext cx="3186906" cy="1912143"/>
      </dsp:txXfrm>
    </dsp:sp>
    <dsp:sp modelId="{EA649B50-F999-8A4C-9078-E98C3FB5E039}">
      <dsp:nvSpPr>
        <dsp:cNvPr id="0" name=""/>
        <dsp:cNvSpPr/>
      </dsp:nvSpPr>
      <dsp:spPr>
        <a:xfrm>
          <a:off x="7011193" y="285130"/>
          <a:ext cx="3186906" cy="191214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God cares about you. </a:t>
          </a:r>
        </a:p>
        <a:p>
          <a:pPr marL="0" lvl="0" indent="0" algn="ctr" defTabSz="1200150">
            <a:lnSpc>
              <a:spcPct val="90000"/>
            </a:lnSpc>
            <a:spcBef>
              <a:spcPct val="0"/>
            </a:spcBef>
            <a:spcAft>
              <a:spcPct val="35000"/>
            </a:spcAft>
            <a:buNone/>
          </a:pPr>
          <a:r>
            <a:rPr lang="en-US" sz="2700" kern="1200" dirty="0"/>
            <a:t>Jeremiah 31:3</a:t>
          </a:r>
        </a:p>
      </dsp:txBody>
      <dsp:txXfrm>
        <a:off x="7011193" y="285130"/>
        <a:ext cx="3186906" cy="1912143"/>
      </dsp:txXfrm>
    </dsp:sp>
    <dsp:sp modelId="{EE31565F-C475-1F40-8B88-0B9D630BDADB}">
      <dsp:nvSpPr>
        <dsp:cNvPr id="0" name=""/>
        <dsp:cNvSpPr/>
      </dsp:nvSpPr>
      <dsp:spPr>
        <a:xfrm>
          <a:off x="1752798" y="2515965"/>
          <a:ext cx="3186906" cy="191214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God is always with you.</a:t>
          </a:r>
        </a:p>
        <a:p>
          <a:pPr marL="0" lvl="0" indent="0" algn="ctr" defTabSz="1244600">
            <a:lnSpc>
              <a:spcPct val="90000"/>
            </a:lnSpc>
            <a:spcBef>
              <a:spcPct val="0"/>
            </a:spcBef>
            <a:spcAft>
              <a:spcPct val="35000"/>
            </a:spcAft>
            <a:buNone/>
          </a:pPr>
          <a:r>
            <a:rPr lang="en-US" sz="2800" kern="1200" dirty="0"/>
            <a:t>Isaiah 41:10</a:t>
          </a:r>
        </a:p>
      </dsp:txBody>
      <dsp:txXfrm>
        <a:off x="1752798" y="2515965"/>
        <a:ext cx="3186906" cy="1912143"/>
      </dsp:txXfrm>
    </dsp:sp>
    <dsp:sp modelId="{D39E31B5-FCAA-F44C-B0B9-F189267FDC55}">
      <dsp:nvSpPr>
        <dsp:cNvPr id="0" name=""/>
        <dsp:cNvSpPr/>
      </dsp:nvSpPr>
      <dsp:spPr>
        <a:xfrm>
          <a:off x="5258395" y="2515965"/>
          <a:ext cx="3186906" cy="191214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God is touched by your pain. </a:t>
          </a:r>
        </a:p>
        <a:p>
          <a:pPr marL="0" lvl="0" indent="0" algn="ctr" defTabSz="1244600">
            <a:lnSpc>
              <a:spcPct val="90000"/>
            </a:lnSpc>
            <a:spcBef>
              <a:spcPct val="0"/>
            </a:spcBef>
            <a:spcAft>
              <a:spcPct val="35000"/>
            </a:spcAft>
            <a:buNone/>
          </a:pPr>
          <a:r>
            <a:rPr lang="en-US" sz="2800" kern="1200" dirty="0"/>
            <a:t>2 Corinthians 1:3, 4</a:t>
          </a:r>
          <a:endParaRPr lang="en-GB" sz="2800" kern="1200" dirty="0"/>
        </a:p>
      </dsp:txBody>
      <dsp:txXfrm>
        <a:off x="5258395" y="2515965"/>
        <a:ext cx="3186906" cy="19121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1DE44C-CB93-3247-AE03-66C3595A92BF}">
      <dsp:nvSpPr>
        <dsp:cNvPr id="0" name=""/>
        <dsp:cNvSpPr/>
      </dsp:nvSpPr>
      <dsp:spPr>
        <a:xfrm>
          <a:off x="1147466" y="156"/>
          <a:ext cx="2505690" cy="152130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I will do what I can to help you feel safe.</a:t>
          </a:r>
        </a:p>
      </dsp:txBody>
      <dsp:txXfrm>
        <a:off x="1147466" y="156"/>
        <a:ext cx="2505690" cy="1521308"/>
      </dsp:txXfrm>
    </dsp:sp>
    <dsp:sp modelId="{CCC5D453-4331-3541-ABF7-6F629BE37D35}">
      <dsp:nvSpPr>
        <dsp:cNvPr id="0" name=""/>
        <dsp:cNvSpPr/>
      </dsp:nvSpPr>
      <dsp:spPr>
        <a:xfrm>
          <a:off x="3895226" y="156"/>
          <a:ext cx="2505690" cy="1521308"/>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You were courageous and made good choices.</a:t>
          </a:r>
        </a:p>
      </dsp:txBody>
      <dsp:txXfrm>
        <a:off x="3895226" y="156"/>
        <a:ext cx="2505690" cy="1521308"/>
      </dsp:txXfrm>
    </dsp:sp>
    <dsp:sp modelId="{636C077E-96F8-2148-9C43-0520D575D758}">
      <dsp:nvSpPr>
        <dsp:cNvPr id="0" name=""/>
        <dsp:cNvSpPr/>
      </dsp:nvSpPr>
      <dsp:spPr>
        <a:xfrm>
          <a:off x="6642987" y="156"/>
          <a:ext cx="2505690" cy="1521308"/>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You did your very best in those circumstances. </a:t>
          </a:r>
        </a:p>
      </dsp:txBody>
      <dsp:txXfrm>
        <a:off x="6642987" y="156"/>
        <a:ext cx="2505690" cy="1521308"/>
      </dsp:txXfrm>
    </dsp:sp>
    <dsp:sp modelId="{40F613D7-E7C3-AB49-A669-DC173A9165D9}">
      <dsp:nvSpPr>
        <dsp:cNvPr id="0" name=""/>
        <dsp:cNvSpPr/>
      </dsp:nvSpPr>
      <dsp:spPr>
        <a:xfrm>
          <a:off x="1210355" y="1763534"/>
          <a:ext cx="2463764" cy="1551257"/>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What happened to you was wrong.</a:t>
          </a:r>
        </a:p>
      </dsp:txBody>
      <dsp:txXfrm>
        <a:off x="1210355" y="1763534"/>
        <a:ext cx="2463764" cy="1551257"/>
      </dsp:txXfrm>
    </dsp:sp>
    <dsp:sp modelId="{9EDB6BD4-0025-F242-A6D9-E25D3E584731}">
      <dsp:nvSpPr>
        <dsp:cNvPr id="0" name=""/>
        <dsp:cNvSpPr/>
      </dsp:nvSpPr>
      <dsp:spPr>
        <a:xfrm>
          <a:off x="3916189" y="1809162"/>
          <a:ext cx="2463764" cy="146000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It was not your fault. You are not to blame, and you did nothing wrong.</a:t>
          </a:r>
        </a:p>
      </dsp:txBody>
      <dsp:txXfrm>
        <a:off x="3916189" y="1809162"/>
        <a:ext cx="2463764" cy="1460001"/>
      </dsp:txXfrm>
    </dsp:sp>
    <dsp:sp modelId="{B95B017B-0ADF-BD45-A1D5-7262EC8B7CCA}">
      <dsp:nvSpPr>
        <dsp:cNvPr id="0" name=""/>
        <dsp:cNvSpPr/>
      </dsp:nvSpPr>
      <dsp:spPr>
        <a:xfrm>
          <a:off x="6622024" y="1809162"/>
          <a:ext cx="2463764" cy="14600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You were a victim of someone else’s bad choices and actions.</a:t>
          </a:r>
        </a:p>
      </dsp:txBody>
      <dsp:txXfrm>
        <a:off x="6622024" y="1809162"/>
        <a:ext cx="2463764" cy="1460001"/>
      </dsp:txXfrm>
    </dsp:sp>
    <dsp:sp modelId="{A8D703B1-B4A0-9E47-896B-F5C7E4EAC448}">
      <dsp:nvSpPr>
        <dsp:cNvPr id="0" name=""/>
        <dsp:cNvSpPr/>
      </dsp:nvSpPr>
      <dsp:spPr>
        <a:xfrm>
          <a:off x="3913636" y="3556862"/>
          <a:ext cx="2468871" cy="1463037"/>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I am here for you. </a:t>
          </a:r>
        </a:p>
        <a:p>
          <a:pPr marL="0" lvl="0" indent="0" algn="ctr" defTabSz="1022350">
            <a:lnSpc>
              <a:spcPct val="90000"/>
            </a:lnSpc>
            <a:spcBef>
              <a:spcPct val="0"/>
            </a:spcBef>
            <a:spcAft>
              <a:spcPct val="35000"/>
            </a:spcAft>
            <a:buNone/>
          </a:pPr>
          <a:r>
            <a:rPr lang="en-GB" sz="2300" kern="1200" dirty="0"/>
            <a:t>Galatians 6:2</a:t>
          </a:r>
        </a:p>
      </dsp:txBody>
      <dsp:txXfrm>
        <a:off x="3913636" y="3556862"/>
        <a:ext cx="2468871" cy="146303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15/06/2026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15/06/2026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35A7B-C5F0-DEF6-A482-8DA9E7E6003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8DEF8318-5542-ABBF-50AE-4D3F64521B6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784"/>
          <a:stretch>
            <a:fillRect/>
          </a:stretch>
        </p:blipFill>
        <p:spPr>
          <a:xfrm>
            <a:off x="-8791" y="0"/>
            <a:ext cx="12200791" cy="6858000"/>
          </a:xfrm>
          <a:prstGeom prst="rect">
            <a:avLst/>
          </a:prstGeom>
        </p:spPr>
      </p:pic>
      <p:sp>
        <p:nvSpPr>
          <p:cNvPr id="18" name="Subtitle 4">
            <a:extLst>
              <a:ext uri="{FF2B5EF4-FFF2-40B4-BE49-F238E27FC236}">
                <a16:creationId xmlns:a16="http://schemas.microsoft.com/office/drawing/2014/main" id="{B8E6497F-2372-1390-6ABC-24D8E11554C4}"/>
              </a:ext>
            </a:extLst>
          </p:cNvPr>
          <p:cNvSpPr txBox="1">
            <a:spLocks/>
          </p:cNvSpPr>
          <p:nvPr/>
        </p:nvSpPr>
        <p:spPr>
          <a:xfrm>
            <a:off x="342030" y="1987060"/>
            <a:ext cx="2678262" cy="8603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000"/>
              </a:lnSpc>
              <a:buNone/>
            </a:pPr>
            <a:r>
              <a:rPr lang="en-US" dirty="0">
                <a:latin typeface="Futura LT Book" panose="02000504030000020003" pitchFamily="2" charset="0"/>
              </a:rPr>
              <a:t>THE HEALING POWER OF </a:t>
            </a:r>
            <a:endParaRPr lang="pt-BR" dirty="0">
              <a:latin typeface="Futura LT Book" panose="02000504030000020003" pitchFamily="2" charset="0"/>
            </a:endParaRPr>
          </a:p>
        </p:txBody>
      </p:sp>
      <p:sp>
        <p:nvSpPr>
          <p:cNvPr id="19" name="TextBox 18">
            <a:extLst>
              <a:ext uri="{FF2B5EF4-FFF2-40B4-BE49-F238E27FC236}">
                <a16:creationId xmlns:a16="http://schemas.microsoft.com/office/drawing/2014/main" id="{FED09E78-FA99-60AC-4B23-E3EF05EC1C27}"/>
              </a:ext>
            </a:extLst>
          </p:cNvPr>
          <p:cNvSpPr txBox="1"/>
          <p:nvPr/>
        </p:nvSpPr>
        <p:spPr>
          <a:xfrm>
            <a:off x="337495" y="2569514"/>
            <a:ext cx="3701941" cy="1107996"/>
          </a:xfrm>
          <a:prstGeom prst="rect">
            <a:avLst/>
          </a:prstGeom>
          <a:noFill/>
        </p:spPr>
        <p:txBody>
          <a:bodyPr wrap="square">
            <a:spAutoFit/>
          </a:bodyPr>
          <a:lstStyle/>
          <a:p>
            <a:r>
              <a:rPr lang="en-US" sz="6600" dirty="0">
                <a:solidFill>
                  <a:schemeClr val="accent2">
                    <a:lumMod val="75000"/>
                  </a:schemeClr>
                </a:solidFill>
                <a:latin typeface="Bebas Neue Regular" panose="00000500000000000000" pitchFamily="50" charset="0"/>
                <a:ea typeface="Microsoft GothicNeo Light" panose="020B0503020000020004" pitchFamily="34" charset="-127"/>
                <a:cs typeface="Microsoft GothicNeo Light" panose="020B0503020000020004" pitchFamily="34" charset="-127"/>
              </a:rPr>
              <a:t>COMPASSION</a:t>
            </a:r>
          </a:p>
        </p:txBody>
      </p:sp>
      <p:sp>
        <p:nvSpPr>
          <p:cNvPr id="20" name="TextBox 19">
            <a:extLst>
              <a:ext uri="{FF2B5EF4-FFF2-40B4-BE49-F238E27FC236}">
                <a16:creationId xmlns:a16="http://schemas.microsoft.com/office/drawing/2014/main" id="{54CF9224-DFF8-005C-1F8B-27D949858940}"/>
              </a:ext>
            </a:extLst>
          </p:cNvPr>
          <p:cNvSpPr txBox="1"/>
          <p:nvPr/>
        </p:nvSpPr>
        <p:spPr>
          <a:xfrm>
            <a:off x="0" y="3964498"/>
            <a:ext cx="3838470" cy="1089529"/>
          </a:xfrm>
          <a:prstGeom prst="rect">
            <a:avLst/>
          </a:prstGeom>
          <a:noFill/>
        </p:spPr>
        <p:txBody>
          <a:bodyPr wrap="square">
            <a:spAutoFit/>
          </a:bodyPr>
          <a:lstStyle/>
          <a:p>
            <a:pPr algn="r">
              <a:lnSpc>
                <a:spcPct val="90000"/>
              </a:lnSpc>
            </a:pPr>
            <a:r>
              <a:rPr lang="en-US" sz="1800" b="1" cap="none" dirty="0"/>
              <a:t>By Karen Holford </a:t>
            </a:r>
            <a:endParaRPr lang="en-US" b="1" dirty="0"/>
          </a:p>
          <a:p>
            <a:pPr algn="r">
              <a:lnSpc>
                <a:spcPct val="90000"/>
              </a:lnSpc>
            </a:pPr>
            <a:r>
              <a:rPr lang="en-US" sz="1800" b="1" cap="none" dirty="0"/>
              <a:t>Family Therapist</a:t>
            </a:r>
          </a:p>
          <a:p>
            <a:pPr algn="r">
              <a:lnSpc>
                <a:spcPct val="90000"/>
              </a:lnSpc>
            </a:pPr>
            <a:r>
              <a:rPr lang="en-US" sz="1800" b="1" cap="none" dirty="0"/>
              <a:t>Family, Children’s, and Former Women’s Ministries Director, TED</a:t>
            </a:r>
          </a:p>
        </p:txBody>
      </p:sp>
    </p:spTree>
    <p:extLst>
      <p:ext uri="{BB962C8B-B14F-4D97-AF65-F5344CB8AC3E}">
        <p14:creationId xmlns:p14="http://schemas.microsoft.com/office/powerpoint/2010/main" val="300142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4A086-2F9E-C943-8B31-2139E5D551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34C93B-6C5F-3558-7E7D-6B90B4E1F00A}"/>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EABB0C5C-7E9A-434F-2D75-29C26BBF244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6" name="Title 1">
            <a:extLst>
              <a:ext uri="{FF2B5EF4-FFF2-40B4-BE49-F238E27FC236}">
                <a16:creationId xmlns:a16="http://schemas.microsoft.com/office/drawing/2014/main" id="{44BBF8AA-3ADB-9E02-BE36-7E9163C4ED52}"/>
              </a:ext>
            </a:extLst>
          </p:cNvPr>
          <p:cNvSpPr txBox="1">
            <a:spLocks/>
          </p:cNvSpPr>
          <p:nvPr/>
        </p:nvSpPr>
        <p:spPr>
          <a:xfrm>
            <a:off x="3762531" y="452718"/>
            <a:ext cx="6681632" cy="140053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b="1"/>
              <a:t>Signs of Abuse </a:t>
            </a:r>
            <a:br>
              <a:rPr lang="en-US" b="1"/>
            </a:br>
            <a:endParaRPr lang="en-US" sz="2800" b="1" dirty="0"/>
          </a:p>
        </p:txBody>
      </p:sp>
      <p:sp>
        <p:nvSpPr>
          <p:cNvPr id="7" name="Content Placeholder 2">
            <a:extLst>
              <a:ext uri="{FF2B5EF4-FFF2-40B4-BE49-F238E27FC236}">
                <a16:creationId xmlns:a16="http://schemas.microsoft.com/office/drawing/2014/main" id="{882149EA-53D8-388D-4F2A-7A595551773A}"/>
              </a:ext>
            </a:extLst>
          </p:cNvPr>
          <p:cNvSpPr txBox="1">
            <a:spLocks/>
          </p:cNvSpPr>
          <p:nvPr/>
        </p:nvSpPr>
        <p:spPr>
          <a:xfrm>
            <a:off x="338328" y="1739900"/>
            <a:ext cx="10124886" cy="51181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Being withdrawn or being isolated from family and friends</a:t>
            </a:r>
          </a:p>
          <a:p>
            <a:r>
              <a:rPr lang="en-GB"/>
              <a:t>Having bruises, burns, or bite marks</a:t>
            </a:r>
          </a:p>
          <a:p>
            <a:r>
              <a:rPr lang="en-GB"/>
              <a:t>Having finances controlled or not being given enough to buy food or pay bills</a:t>
            </a:r>
          </a:p>
          <a:p>
            <a:r>
              <a:rPr lang="en-GB"/>
              <a:t>Not being allowed to leave the house or being stopped from going to college or work</a:t>
            </a:r>
          </a:p>
          <a:p>
            <a:r>
              <a:rPr lang="en-GB"/>
              <a:t>Having your internet or social media use monitored or someone else reading your texts, emails, or letters</a:t>
            </a:r>
          </a:p>
          <a:p>
            <a:r>
              <a:rPr lang="en-GB"/>
              <a:t>Being repeatedly belittled, put down, or told one is worthless</a:t>
            </a:r>
          </a:p>
          <a:p>
            <a:r>
              <a:rPr lang="en-GB"/>
              <a:t>Being pressured into sex</a:t>
            </a:r>
          </a:p>
          <a:p>
            <a:r>
              <a:rPr lang="en-GB"/>
              <a:t>Being told that abuse is one’s fault or that one is overreacting</a:t>
            </a:r>
          </a:p>
          <a:p>
            <a:endParaRPr lang="en-US" dirty="0"/>
          </a:p>
        </p:txBody>
      </p:sp>
    </p:spTree>
    <p:extLst>
      <p:ext uri="{BB962C8B-B14F-4D97-AF65-F5344CB8AC3E}">
        <p14:creationId xmlns:p14="http://schemas.microsoft.com/office/powerpoint/2010/main" val="2166213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1AF531E-28D7-ECE5-C7CC-6EAFD7571A4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E158E09-4A9E-4B1F-C749-AA9BBD6148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272F3DA6-FF50-14B4-72F2-A72ABF7AE4E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4" name="Title 1">
            <a:extLst>
              <a:ext uri="{FF2B5EF4-FFF2-40B4-BE49-F238E27FC236}">
                <a16:creationId xmlns:a16="http://schemas.microsoft.com/office/drawing/2014/main" id="{4585417D-4B5B-D9FD-36B3-A79C63E0D49E}"/>
              </a:ext>
            </a:extLst>
          </p:cNvPr>
          <p:cNvSpPr>
            <a:spLocks noGrp="1"/>
          </p:cNvSpPr>
          <p:nvPr>
            <p:ph type="title"/>
          </p:nvPr>
        </p:nvSpPr>
        <p:spPr>
          <a:xfrm>
            <a:off x="466497" y="73189"/>
            <a:ext cx="9557206" cy="1539711"/>
          </a:xfrm>
        </p:spPr>
        <p:txBody>
          <a:bodyPr>
            <a:normAutofit/>
          </a:bodyPr>
          <a:lstStyle/>
          <a:p>
            <a:pPr algn="ctr"/>
            <a:r>
              <a:rPr lang="en-US" sz="6000" b="1" dirty="0"/>
              <a:t>How can we help? Notice</a:t>
            </a:r>
          </a:p>
        </p:txBody>
      </p:sp>
      <p:sp>
        <p:nvSpPr>
          <p:cNvPr id="8" name="Content Placeholder 2">
            <a:extLst>
              <a:ext uri="{FF2B5EF4-FFF2-40B4-BE49-F238E27FC236}">
                <a16:creationId xmlns:a16="http://schemas.microsoft.com/office/drawing/2014/main" id="{C28A8327-44B2-2F5C-97AD-78EC62D16806}"/>
              </a:ext>
            </a:extLst>
          </p:cNvPr>
          <p:cNvSpPr txBox="1">
            <a:spLocks/>
          </p:cNvSpPr>
          <p:nvPr/>
        </p:nvSpPr>
        <p:spPr>
          <a:xfrm>
            <a:off x="330200" y="1597024"/>
            <a:ext cx="10223500" cy="503237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3200" b="1">
                <a:solidFill>
                  <a:srgbClr val="B43900"/>
                </a:solidFill>
              </a:rPr>
              <a:t>How can we keep our eyes open, like Jesus did, to notice those around us who may be suffering so that we can show them God’s love?</a:t>
            </a:r>
            <a:endParaRPr lang="en-GB" sz="3200">
              <a:solidFill>
                <a:srgbClr val="B43900"/>
              </a:solidFill>
            </a:endParaRPr>
          </a:p>
          <a:p>
            <a:r>
              <a:rPr lang="en-GB" sz="3200"/>
              <a:t>Believe that relieving the suffering of others is an important work for God’s people on earth.</a:t>
            </a:r>
          </a:p>
          <a:p>
            <a:r>
              <a:rPr lang="en-GB" sz="3200"/>
              <a:t>Pray for our eyes to be opened.</a:t>
            </a:r>
          </a:p>
          <a:p>
            <a:r>
              <a:rPr lang="en-GB" sz="3200"/>
              <a:t>Listen for the promptings of the Holy Spirit.</a:t>
            </a:r>
          </a:p>
          <a:p>
            <a:r>
              <a:rPr lang="en-GB" sz="3200"/>
              <a:t>Gently, safely, and confidentially check on those we are concerned about to show that we have noticed and we care. </a:t>
            </a:r>
          </a:p>
          <a:p>
            <a:r>
              <a:rPr lang="en-GB" sz="3200"/>
              <a:t>Remember that confidentiality is a very important principle when we support traumatized people.</a:t>
            </a:r>
          </a:p>
          <a:p>
            <a:endParaRPr lang="en-US" dirty="0">
              <a:solidFill>
                <a:srgbClr val="FFFFFF"/>
              </a:solidFill>
            </a:endParaRPr>
          </a:p>
        </p:txBody>
      </p:sp>
    </p:spTree>
    <p:extLst>
      <p:ext uri="{BB962C8B-B14F-4D97-AF65-F5344CB8AC3E}">
        <p14:creationId xmlns:p14="http://schemas.microsoft.com/office/powerpoint/2010/main" val="999409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2FD8DB1-D1AC-83C9-398C-8963E8CAE08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41CB9B8-402D-64FC-5250-ACCF6BA697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BEB754C7-1714-F64B-D2E9-78543AC13C3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06415478-E1C6-4F34-86BC-6ADD3F82B418}"/>
              </a:ext>
            </a:extLst>
          </p:cNvPr>
          <p:cNvSpPr>
            <a:spLocks noGrp="1"/>
          </p:cNvSpPr>
          <p:nvPr>
            <p:ph type="title"/>
          </p:nvPr>
        </p:nvSpPr>
        <p:spPr>
          <a:xfrm>
            <a:off x="466725" y="73025"/>
            <a:ext cx="9556750" cy="1438275"/>
          </a:xfrm>
        </p:spPr>
        <p:txBody>
          <a:bodyPr>
            <a:normAutofit/>
          </a:bodyPr>
          <a:lstStyle/>
          <a:p>
            <a:r>
              <a:rPr lang="en-US" sz="5400" dirty="0">
                <a:solidFill>
                  <a:srgbClr val="B43900"/>
                </a:solidFill>
              </a:rPr>
              <a:t>How can we help? Listen</a:t>
            </a:r>
          </a:p>
        </p:txBody>
      </p:sp>
      <p:sp>
        <p:nvSpPr>
          <p:cNvPr id="7" name="Content Placeholder 2">
            <a:extLst>
              <a:ext uri="{FF2B5EF4-FFF2-40B4-BE49-F238E27FC236}">
                <a16:creationId xmlns:a16="http://schemas.microsoft.com/office/drawing/2014/main" id="{98BE0601-0962-668F-5686-0281923A33FB}"/>
              </a:ext>
            </a:extLst>
          </p:cNvPr>
          <p:cNvSpPr txBox="1">
            <a:spLocks/>
          </p:cNvSpPr>
          <p:nvPr/>
        </p:nvSpPr>
        <p:spPr>
          <a:xfrm>
            <a:off x="320040" y="1522062"/>
            <a:ext cx="10093960" cy="49714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dirty="0"/>
              <a:t>Pray for the Holy Spirit to help you listen well</a:t>
            </a:r>
          </a:p>
          <a:p>
            <a:r>
              <a:rPr lang="en-US" sz="3600" dirty="0"/>
              <a:t>Do your best to stay calm.</a:t>
            </a:r>
          </a:p>
          <a:p>
            <a:r>
              <a:rPr lang="en-US" sz="3600" dirty="0"/>
              <a:t>Take deep breaths.</a:t>
            </a:r>
          </a:p>
          <a:p>
            <a:r>
              <a:rPr lang="en-US" sz="3600" dirty="0"/>
              <a:t>Listen with your eyes—use eye contact to show your attention is focused on them.</a:t>
            </a:r>
          </a:p>
          <a:p>
            <a:r>
              <a:rPr lang="en-US" sz="3600" dirty="0"/>
              <a:t>Listen with your ears—really listen to their words. </a:t>
            </a:r>
          </a:p>
          <a:p>
            <a:r>
              <a:rPr lang="en-US" sz="3600" dirty="0"/>
              <a:t>Listen with your mind—think about what they are saying, listen for their emotions, thoughts, questions, concerns, fears . . .</a:t>
            </a:r>
          </a:p>
          <a:p>
            <a:endParaRPr lang="en-US" sz="3600" dirty="0"/>
          </a:p>
        </p:txBody>
      </p:sp>
    </p:spTree>
    <p:extLst>
      <p:ext uri="{BB962C8B-B14F-4D97-AF65-F5344CB8AC3E}">
        <p14:creationId xmlns:p14="http://schemas.microsoft.com/office/powerpoint/2010/main" val="3236444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8FA655-DB83-46F2-9908-C13EC031F064}"/>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4F56AA6-D079-39A0-B84F-6C9E7B4498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75ACD201-5224-6ECD-EDF4-5F927D7251D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4" name="Title 1">
            <a:extLst>
              <a:ext uri="{FF2B5EF4-FFF2-40B4-BE49-F238E27FC236}">
                <a16:creationId xmlns:a16="http://schemas.microsoft.com/office/drawing/2014/main" id="{2A086493-A78E-47A2-A970-E96B25F0D0A9}"/>
              </a:ext>
            </a:extLst>
          </p:cNvPr>
          <p:cNvSpPr>
            <a:spLocks noGrp="1"/>
          </p:cNvSpPr>
          <p:nvPr>
            <p:ph type="title"/>
          </p:nvPr>
        </p:nvSpPr>
        <p:spPr>
          <a:xfrm>
            <a:off x="510706" y="241300"/>
            <a:ext cx="10515600" cy="1325563"/>
          </a:xfrm>
        </p:spPr>
        <p:txBody>
          <a:bodyPr>
            <a:normAutofit/>
          </a:bodyPr>
          <a:lstStyle/>
          <a:p>
            <a:r>
              <a:rPr lang="en-US" b="1" dirty="0">
                <a:latin typeface="Arial Rounded MT Bold" panose="020F0704030504030204" pitchFamily="34" charset="77"/>
              </a:rPr>
              <a:t>Listening Well</a:t>
            </a:r>
          </a:p>
        </p:txBody>
      </p:sp>
      <p:sp>
        <p:nvSpPr>
          <p:cNvPr id="8" name="Content Placeholder 2">
            <a:extLst>
              <a:ext uri="{FF2B5EF4-FFF2-40B4-BE49-F238E27FC236}">
                <a16:creationId xmlns:a16="http://schemas.microsoft.com/office/drawing/2014/main" id="{511F171F-45EE-4833-B6FE-E009EEA8BEBF}"/>
              </a:ext>
            </a:extLst>
          </p:cNvPr>
          <p:cNvSpPr txBox="1">
            <a:spLocks/>
          </p:cNvSpPr>
          <p:nvPr/>
        </p:nvSpPr>
        <p:spPr>
          <a:xfrm>
            <a:off x="317501" y="1541463"/>
            <a:ext cx="10236200" cy="5032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a:t>Be curious—ask warm, open-ended questions that encourage the person to talk more, if they want to. Help them to feel free to say what they need to say.</a:t>
            </a:r>
          </a:p>
          <a:p>
            <a:r>
              <a:rPr lang="en-US" sz="3600"/>
              <a:t>Remember that everyone responds differently to trauma. Some will speak calmly, others will be very distressed, and it is OK for them to respond in the way that is best for them. </a:t>
            </a:r>
          </a:p>
          <a:p>
            <a:r>
              <a:rPr lang="en-US" sz="3600"/>
              <a:t>They may also seem to be inconsistent because of the effect of trauma on their brain and memory. </a:t>
            </a:r>
          </a:p>
          <a:p>
            <a:endParaRPr lang="en-US" sz="3600" dirty="0"/>
          </a:p>
        </p:txBody>
      </p:sp>
    </p:spTree>
    <p:extLst>
      <p:ext uri="{BB962C8B-B14F-4D97-AF65-F5344CB8AC3E}">
        <p14:creationId xmlns:p14="http://schemas.microsoft.com/office/powerpoint/2010/main" val="1450905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746B7F0-1E3B-0095-A775-B16640432A0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8CC5497-C600-CC9A-CCE6-3C4E6EA76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0657DA3F-6986-0EE3-D38A-8666A4A79CC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666BA129-B956-6280-120C-42655100F14F}"/>
              </a:ext>
            </a:extLst>
          </p:cNvPr>
          <p:cNvSpPr txBox="1">
            <a:spLocks/>
          </p:cNvSpPr>
          <p:nvPr/>
        </p:nvSpPr>
        <p:spPr>
          <a:xfrm>
            <a:off x="510706" y="24130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Rounded MT Bold" panose="020F0704030504030204" pitchFamily="34" charset="77"/>
              </a:rPr>
              <a:t>Listening Well</a:t>
            </a:r>
          </a:p>
        </p:txBody>
      </p:sp>
      <p:sp>
        <p:nvSpPr>
          <p:cNvPr id="7" name="Content Placeholder 2">
            <a:extLst>
              <a:ext uri="{FF2B5EF4-FFF2-40B4-BE49-F238E27FC236}">
                <a16:creationId xmlns:a16="http://schemas.microsoft.com/office/drawing/2014/main" id="{6B220C8C-B4BD-5471-0864-155074A8464B}"/>
              </a:ext>
            </a:extLst>
          </p:cNvPr>
          <p:cNvSpPr txBox="1">
            <a:spLocks/>
          </p:cNvSpPr>
          <p:nvPr/>
        </p:nvSpPr>
        <p:spPr>
          <a:xfrm>
            <a:off x="292608" y="1572768"/>
            <a:ext cx="10147629" cy="50010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000"/>
              <a:t>Understand and affirm their courage for speaking out.</a:t>
            </a:r>
          </a:p>
          <a:p>
            <a:r>
              <a:rPr lang="en-US" sz="4000"/>
              <a:t>Emphasize your loving concern.</a:t>
            </a:r>
          </a:p>
          <a:p>
            <a:r>
              <a:rPr lang="en-US" sz="4000"/>
              <a:t>Remember that your warm, accepting, and focused listening is a very precious gift to them.</a:t>
            </a:r>
          </a:p>
          <a:p>
            <a:endParaRPr lang="en-US" sz="4000" dirty="0"/>
          </a:p>
        </p:txBody>
      </p:sp>
    </p:spTree>
    <p:extLst>
      <p:ext uri="{BB962C8B-B14F-4D97-AF65-F5344CB8AC3E}">
        <p14:creationId xmlns:p14="http://schemas.microsoft.com/office/powerpoint/2010/main" val="2738540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41FA5A6-954F-B9E8-6848-55422B2AC87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01E2636-B17D-6C15-7019-7C8823A9ED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0B2B965A-1423-98C4-9759-F9AB52A2B5C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3BB88764-7200-71CF-7EBC-496141392039}"/>
              </a:ext>
            </a:extLst>
          </p:cNvPr>
          <p:cNvSpPr>
            <a:spLocks noGrp="1"/>
          </p:cNvSpPr>
          <p:nvPr>
            <p:ph type="title"/>
          </p:nvPr>
        </p:nvSpPr>
        <p:spPr>
          <a:xfrm>
            <a:off x="4000500" y="207963"/>
            <a:ext cx="6359236" cy="1325562"/>
          </a:xfrm>
        </p:spPr>
        <p:txBody>
          <a:bodyPr>
            <a:normAutofit/>
          </a:bodyPr>
          <a:lstStyle/>
          <a:p>
            <a:r>
              <a:rPr lang="en-US" sz="4000" b="1" dirty="0">
                <a:latin typeface="Arial Rounded MT Bold" panose="020F0704030504030204" pitchFamily="34" charset="77"/>
              </a:rPr>
              <a:t>Talking About the Effects</a:t>
            </a:r>
          </a:p>
        </p:txBody>
      </p:sp>
      <p:sp>
        <p:nvSpPr>
          <p:cNvPr id="3" name="Content Placeholder 2">
            <a:extLst>
              <a:ext uri="{FF2B5EF4-FFF2-40B4-BE49-F238E27FC236}">
                <a16:creationId xmlns:a16="http://schemas.microsoft.com/office/drawing/2014/main" id="{376A0D0C-5A38-3554-7264-47B437867C53}"/>
              </a:ext>
            </a:extLst>
          </p:cNvPr>
          <p:cNvSpPr txBox="1">
            <a:spLocks/>
          </p:cNvSpPr>
          <p:nvPr/>
        </p:nvSpPr>
        <p:spPr>
          <a:xfrm>
            <a:off x="4457700" y="1533525"/>
            <a:ext cx="5975350" cy="511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a:t>Sometimes being made to talk about the experience again can be re-traumatizing.</a:t>
            </a:r>
          </a:p>
          <a:p>
            <a:r>
              <a:rPr lang="en-US" sz="4400"/>
              <a:t>Instead, ask them about the </a:t>
            </a:r>
            <a:r>
              <a:rPr lang="en-US" sz="4400" i="1"/>
              <a:t>effect</a:t>
            </a:r>
            <a:r>
              <a:rPr lang="en-US" sz="4400" b="1"/>
              <a:t> </a:t>
            </a:r>
            <a:r>
              <a:rPr lang="en-US" sz="4400"/>
              <a:t>of the experience on their life.</a:t>
            </a:r>
          </a:p>
          <a:p>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1566724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0CC91F5-71A7-4F27-3590-DD5E99CA589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FF627E7-C7AA-EC22-CD8F-84084693F0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EFD35A89-6AA2-9241-5031-CA1312D6A0A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BAA07445-797F-3B2F-5BFB-BD4F40C1F0CB}"/>
              </a:ext>
            </a:extLst>
          </p:cNvPr>
          <p:cNvSpPr>
            <a:spLocks noGrp="1"/>
          </p:cNvSpPr>
          <p:nvPr>
            <p:ph type="title"/>
          </p:nvPr>
        </p:nvSpPr>
        <p:spPr>
          <a:xfrm>
            <a:off x="4000500" y="207963"/>
            <a:ext cx="6359236" cy="1325562"/>
          </a:xfrm>
        </p:spPr>
        <p:txBody>
          <a:bodyPr>
            <a:normAutofit/>
          </a:bodyPr>
          <a:lstStyle/>
          <a:p>
            <a:r>
              <a:rPr lang="en-US" sz="4000" b="1" dirty="0">
                <a:latin typeface="Arial Rounded MT Bold" panose="020F0704030504030204" pitchFamily="34" charset="77"/>
              </a:rPr>
              <a:t>Talking About the Effects</a:t>
            </a:r>
          </a:p>
        </p:txBody>
      </p:sp>
      <p:sp>
        <p:nvSpPr>
          <p:cNvPr id="2" name="Content Placeholder 2">
            <a:extLst>
              <a:ext uri="{FF2B5EF4-FFF2-40B4-BE49-F238E27FC236}">
                <a16:creationId xmlns:a16="http://schemas.microsoft.com/office/drawing/2014/main" id="{49D3F321-5005-B8CA-0357-62133F527C9F}"/>
              </a:ext>
            </a:extLst>
          </p:cNvPr>
          <p:cNvSpPr txBox="1">
            <a:spLocks/>
          </p:cNvSpPr>
          <p:nvPr/>
        </p:nvSpPr>
        <p:spPr>
          <a:xfrm>
            <a:off x="4457700" y="1533525"/>
            <a:ext cx="5975350" cy="511651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a:t>How has the experience changed how they think, how they see themselves, how they talk to themselves, their emotional balance, their picture of God, their health, their sense of safety, and so on?</a:t>
            </a:r>
          </a:p>
          <a:p>
            <a:r>
              <a:rPr lang="en-US" sz="3200"/>
              <a:t>They can express themselves in poetry or art or in a sculpture. Or they can find a song or piece of music that expresses how they feel. </a:t>
            </a:r>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788018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D77684-E276-55A5-74C5-CF7DCA176C3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F47CE56-3255-6988-F175-4CA9C916A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F517937A-519F-4FCE-428F-E65293AD932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3" name="Title 1">
            <a:extLst>
              <a:ext uri="{FF2B5EF4-FFF2-40B4-BE49-F238E27FC236}">
                <a16:creationId xmlns:a16="http://schemas.microsoft.com/office/drawing/2014/main" id="{7D4AFF49-B838-7417-B5B5-4544923D5F56}"/>
              </a:ext>
            </a:extLst>
          </p:cNvPr>
          <p:cNvSpPr txBox="1">
            <a:spLocks/>
          </p:cNvSpPr>
          <p:nvPr/>
        </p:nvSpPr>
        <p:spPr>
          <a:xfrm>
            <a:off x="3556000" y="420357"/>
            <a:ext cx="6782955" cy="11882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b="1" dirty="0"/>
              <a:t>Important Messages to Bring Healing and Comfort</a:t>
            </a:r>
          </a:p>
        </p:txBody>
      </p:sp>
      <p:graphicFrame>
        <p:nvGraphicFramePr>
          <p:cNvPr id="8" name="Content Placeholder 2">
            <a:extLst>
              <a:ext uri="{FF2B5EF4-FFF2-40B4-BE49-F238E27FC236}">
                <a16:creationId xmlns:a16="http://schemas.microsoft.com/office/drawing/2014/main" id="{C74A54FF-D86A-4349-37D6-D0FBE0CED729}"/>
              </a:ext>
            </a:extLst>
          </p:cNvPr>
          <p:cNvGraphicFramePr>
            <a:graphicFrameLocks/>
          </p:cNvGraphicFramePr>
          <p:nvPr>
            <p:extLst>
              <p:ext uri="{D42A27DB-BD31-4B8C-83A1-F6EECF244321}">
                <p14:modId xmlns:p14="http://schemas.microsoft.com/office/powerpoint/2010/main" val="6633183"/>
              </p:ext>
            </p:extLst>
          </p:nvPr>
        </p:nvGraphicFramePr>
        <p:xfrm>
          <a:off x="114301" y="1838848"/>
          <a:ext cx="10198100" cy="471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38401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6045C2-6001-03B1-7E5E-9564EC84D8F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FF098C2-33BD-D654-F14F-A2F4B1522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95F230A1-4A04-8DFE-63AE-619E3F2870F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9" name="Title 1">
            <a:extLst>
              <a:ext uri="{FF2B5EF4-FFF2-40B4-BE49-F238E27FC236}">
                <a16:creationId xmlns:a16="http://schemas.microsoft.com/office/drawing/2014/main" id="{FB7A7557-D27A-B323-9721-CFB23A6FBB76}"/>
              </a:ext>
            </a:extLst>
          </p:cNvPr>
          <p:cNvSpPr>
            <a:spLocks noGrp="1"/>
          </p:cNvSpPr>
          <p:nvPr>
            <p:ph type="title"/>
          </p:nvPr>
        </p:nvSpPr>
        <p:spPr>
          <a:xfrm>
            <a:off x="4211194" y="619125"/>
            <a:ext cx="5885306" cy="1325563"/>
          </a:xfrm>
        </p:spPr>
        <p:txBody>
          <a:bodyPr>
            <a:noAutofit/>
          </a:bodyPr>
          <a:lstStyle/>
          <a:p>
            <a:pPr>
              <a:lnSpc>
                <a:spcPct val="90000"/>
              </a:lnSpc>
            </a:pPr>
            <a:r>
              <a:rPr lang="en-US" b="1" dirty="0"/>
              <a:t>Helpful messages—</a:t>
            </a:r>
            <a:br>
              <a:rPr lang="en-US" b="1" dirty="0"/>
            </a:br>
            <a:r>
              <a:rPr lang="en-US" b="1" dirty="0"/>
              <a:t>“I believe you”</a:t>
            </a:r>
            <a:br>
              <a:rPr lang="en-US" sz="4000" dirty="0">
                <a:solidFill>
                  <a:srgbClr val="EBEBEB"/>
                </a:solidFill>
              </a:rPr>
            </a:br>
            <a:endParaRPr lang="en-US" sz="4000" dirty="0">
              <a:solidFill>
                <a:srgbClr val="EBEBEB"/>
              </a:solidFill>
            </a:endParaRPr>
          </a:p>
        </p:txBody>
      </p:sp>
      <p:sp>
        <p:nvSpPr>
          <p:cNvPr id="11" name="Content Placeholder 2">
            <a:extLst>
              <a:ext uri="{FF2B5EF4-FFF2-40B4-BE49-F238E27FC236}">
                <a16:creationId xmlns:a16="http://schemas.microsoft.com/office/drawing/2014/main" id="{2F6BC8B0-AE89-905C-D2DE-EB95909F5D8C}"/>
              </a:ext>
            </a:extLst>
          </p:cNvPr>
          <p:cNvSpPr txBox="1">
            <a:spLocks/>
          </p:cNvSpPr>
          <p:nvPr/>
        </p:nvSpPr>
        <p:spPr>
          <a:xfrm>
            <a:off x="4457699" y="1690688"/>
            <a:ext cx="6095375" cy="51165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500" dirty="0"/>
              <a:t>One of the biggest fears of people who have been abused is that others will not believe them. </a:t>
            </a:r>
          </a:p>
          <a:p>
            <a:r>
              <a:rPr lang="en-US" sz="3500" dirty="0"/>
              <a:t>When others do not believe them, it is a “double abuse.”</a:t>
            </a:r>
          </a:p>
          <a:p>
            <a:r>
              <a:rPr lang="en-US" sz="3500" dirty="0"/>
              <a:t>They are afraid that they will experience further hurt, shame, rejection, and blame. </a:t>
            </a:r>
          </a:p>
          <a:p>
            <a:endParaRPr lang="en-US" dirty="0">
              <a:solidFill>
                <a:srgbClr val="FFFFFF"/>
              </a:solidFill>
            </a:endParaRPr>
          </a:p>
          <a:p>
            <a:pPr marL="0" indent="0">
              <a:buFont typeface="Arial" panose="020B0604020202020204" pitchFamily="34" charset="0"/>
              <a:buNone/>
            </a:pPr>
            <a:endParaRPr lang="en-US" dirty="0">
              <a:solidFill>
                <a:srgbClr val="FFFFFF"/>
              </a:solidFill>
            </a:endParaRPr>
          </a:p>
          <a:p>
            <a:pPr marL="0" indent="0">
              <a:buFont typeface="Arial" panose="020B0604020202020204" pitchFamily="34" charset="0"/>
              <a:buNone/>
            </a:pPr>
            <a:endParaRPr lang="en-US" dirty="0">
              <a:solidFill>
                <a:srgbClr val="FFFFFF"/>
              </a:solidFill>
            </a:endParaRPr>
          </a:p>
        </p:txBody>
      </p:sp>
    </p:spTree>
    <p:extLst>
      <p:ext uri="{BB962C8B-B14F-4D97-AF65-F5344CB8AC3E}">
        <p14:creationId xmlns:p14="http://schemas.microsoft.com/office/powerpoint/2010/main" val="3063426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04B40B8-E827-FFC0-615D-29A9DB5E9D3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833D3F9-7933-D3E9-C35A-CF514FE430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D8C9FF8A-7E01-A279-E5D3-497BE4F51F7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9" name="Title 1">
            <a:extLst>
              <a:ext uri="{FF2B5EF4-FFF2-40B4-BE49-F238E27FC236}">
                <a16:creationId xmlns:a16="http://schemas.microsoft.com/office/drawing/2014/main" id="{DBD1BB4F-6C5A-A369-D587-CBCC27BB33E0}"/>
              </a:ext>
            </a:extLst>
          </p:cNvPr>
          <p:cNvSpPr>
            <a:spLocks noGrp="1"/>
          </p:cNvSpPr>
          <p:nvPr>
            <p:ph type="title"/>
          </p:nvPr>
        </p:nvSpPr>
        <p:spPr>
          <a:xfrm>
            <a:off x="4211194" y="619125"/>
            <a:ext cx="5885306" cy="1325563"/>
          </a:xfrm>
        </p:spPr>
        <p:txBody>
          <a:bodyPr>
            <a:noAutofit/>
          </a:bodyPr>
          <a:lstStyle/>
          <a:p>
            <a:pPr>
              <a:lnSpc>
                <a:spcPct val="90000"/>
              </a:lnSpc>
            </a:pPr>
            <a:r>
              <a:rPr lang="en-US" b="1" dirty="0"/>
              <a:t>Helpful messages—</a:t>
            </a:r>
            <a:br>
              <a:rPr lang="en-US" b="1" dirty="0"/>
            </a:br>
            <a:r>
              <a:rPr lang="en-US" b="1" dirty="0"/>
              <a:t>“I believe you”</a:t>
            </a:r>
            <a:br>
              <a:rPr lang="en-US" sz="4000" dirty="0">
                <a:solidFill>
                  <a:srgbClr val="EBEBEB"/>
                </a:solidFill>
              </a:rPr>
            </a:br>
            <a:endParaRPr lang="en-US" sz="4000" dirty="0">
              <a:solidFill>
                <a:srgbClr val="EBEBEB"/>
              </a:solidFill>
            </a:endParaRPr>
          </a:p>
        </p:txBody>
      </p:sp>
      <p:sp>
        <p:nvSpPr>
          <p:cNvPr id="2" name="Content Placeholder 2">
            <a:extLst>
              <a:ext uri="{FF2B5EF4-FFF2-40B4-BE49-F238E27FC236}">
                <a16:creationId xmlns:a16="http://schemas.microsoft.com/office/drawing/2014/main" id="{36FE0A53-A3B2-C870-7B2F-608E20611F43}"/>
              </a:ext>
            </a:extLst>
          </p:cNvPr>
          <p:cNvSpPr txBox="1">
            <a:spLocks/>
          </p:cNvSpPr>
          <p:nvPr/>
        </p:nvSpPr>
        <p:spPr>
          <a:xfrm>
            <a:off x="4521199" y="1690688"/>
            <a:ext cx="6031875" cy="51165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500" dirty="0"/>
              <a:t> </a:t>
            </a:r>
          </a:p>
          <a:p>
            <a:r>
              <a:rPr lang="en-US" sz="3500" dirty="0"/>
              <a:t>It is very rare for people to make false allegations about abuse and rape.</a:t>
            </a:r>
          </a:p>
          <a:p>
            <a:pPr marL="0" indent="0">
              <a:buNone/>
            </a:pPr>
            <a:endParaRPr lang="en-US" sz="3500" dirty="0"/>
          </a:p>
          <a:p>
            <a:r>
              <a:rPr lang="en-US" sz="3500" dirty="0"/>
              <a:t>“Say only what helps, each word is a gift” (Ephesians 4:29, </a:t>
            </a:r>
            <a:r>
              <a:rPr lang="en-US" sz="3500" i="1" dirty="0"/>
              <a:t>The Message</a:t>
            </a:r>
            <a:r>
              <a:rPr lang="en-US" sz="3500" dirty="0"/>
              <a:t>).</a:t>
            </a:r>
          </a:p>
          <a:p>
            <a:endParaRPr lang="en-US" dirty="0">
              <a:solidFill>
                <a:srgbClr val="FFFFFF"/>
              </a:solidFill>
            </a:endParaRPr>
          </a:p>
          <a:p>
            <a:pPr marL="0" indent="0">
              <a:buFont typeface="Arial" panose="020B0604020202020204" pitchFamily="34" charset="0"/>
              <a:buNone/>
            </a:pPr>
            <a:endParaRPr lang="en-US" dirty="0">
              <a:solidFill>
                <a:srgbClr val="FFFFFF"/>
              </a:solidFill>
            </a:endParaRPr>
          </a:p>
          <a:p>
            <a:pPr marL="0" indent="0">
              <a:buFont typeface="Arial" panose="020B0604020202020204" pitchFamily="34" charset="0"/>
              <a:buNone/>
            </a:pPr>
            <a:endParaRPr lang="en-US" dirty="0">
              <a:solidFill>
                <a:srgbClr val="FFFFFF"/>
              </a:solidFill>
            </a:endParaRPr>
          </a:p>
        </p:txBody>
      </p:sp>
    </p:spTree>
    <p:extLst>
      <p:ext uri="{BB962C8B-B14F-4D97-AF65-F5344CB8AC3E}">
        <p14:creationId xmlns:p14="http://schemas.microsoft.com/office/powerpoint/2010/main" val="219113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D360F-BB29-32BA-8E1C-65FCDA47FD6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168D61CC-49C4-2E6F-0572-3B0C2FED85B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27" t="1666" b="1436"/>
          <a:stretch>
            <a:fillRect/>
          </a:stretch>
        </p:blipFill>
        <p:spPr>
          <a:xfrm>
            <a:off x="-88899" y="0"/>
            <a:ext cx="12280900" cy="6858000"/>
          </a:xfrm>
          <a:prstGeom prst="rect">
            <a:avLst/>
          </a:prstGeom>
        </p:spPr>
      </p:pic>
      <p:sp>
        <p:nvSpPr>
          <p:cNvPr id="9" name="Title 1">
            <a:extLst>
              <a:ext uri="{FF2B5EF4-FFF2-40B4-BE49-F238E27FC236}">
                <a16:creationId xmlns:a16="http://schemas.microsoft.com/office/drawing/2014/main" id="{C15BF936-505A-C72A-3F7C-F901976EB5A6}"/>
              </a:ext>
            </a:extLst>
          </p:cNvPr>
          <p:cNvSpPr txBox="1">
            <a:spLocks/>
          </p:cNvSpPr>
          <p:nvPr/>
        </p:nvSpPr>
        <p:spPr>
          <a:xfrm>
            <a:off x="3195638" y="207963"/>
            <a:ext cx="7029450" cy="132556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600" b="1">
                <a:latin typeface="Arial Rounded MT Bold" panose="020F0704030504030204" pitchFamily="34" charset="77"/>
              </a:rPr>
              <a:t>Introduction</a:t>
            </a:r>
            <a:endParaRPr lang="en-US" sz="6600" b="1" dirty="0">
              <a:latin typeface="Arial Rounded MT Bold" panose="020F0704030504030204" pitchFamily="34" charset="77"/>
            </a:endParaRPr>
          </a:p>
        </p:txBody>
      </p:sp>
      <p:sp>
        <p:nvSpPr>
          <p:cNvPr id="11" name="Content Placeholder 4">
            <a:extLst>
              <a:ext uri="{FF2B5EF4-FFF2-40B4-BE49-F238E27FC236}">
                <a16:creationId xmlns:a16="http://schemas.microsoft.com/office/drawing/2014/main" id="{8A7F11C3-95C5-01F7-72E3-82C64E083D79}"/>
              </a:ext>
            </a:extLst>
          </p:cNvPr>
          <p:cNvSpPr txBox="1">
            <a:spLocks/>
          </p:cNvSpPr>
          <p:nvPr/>
        </p:nvSpPr>
        <p:spPr>
          <a:xfrm>
            <a:off x="265113" y="2001838"/>
            <a:ext cx="9959975" cy="43513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chemeClr val="bg2">
                  <a:lumMod val="40000"/>
                  <a:lumOff val="60000"/>
                </a:schemeClr>
              </a:buClr>
              <a:buSzPct val="80000"/>
            </a:pPr>
            <a:r>
              <a:rPr lang="en-US" sz="4400">
                <a:latin typeface="Times New Roman" panose="02020603050405020304" pitchFamily="18" charset="0"/>
                <a:ea typeface="+mj-ea"/>
                <a:cs typeface="Times New Roman" panose="02020603050405020304" pitchFamily="18" charset="0"/>
              </a:rPr>
              <a:t>The focus will be on showing compassion to those who have been abused</a:t>
            </a:r>
          </a:p>
          <a:p>
            <a:pPr marL="342900" indent="-342900">
              <a:buClr>
                <a:schemeClr val="bg2">
                  <a:lumMod val="40000"/>
                  <a:lumOff val="60000"/>
                </a:schemeClr>
              </a:buClr>
              <a:buSzPct val="80000"/>
            </a:pPr>
            <a:endParaRPr lang="en-US" sz="4400">
              <a:latin typeface="Times New Roman" panose="02020603050405020304" pitchFamily="18" charset="0"/>
              <a:ea typeface="+mj-ea"/>
              <a:cs typeface="Times New Roman" panose="02020603050405020304" pitchFamily="18" charset="0"/>
            </a:endParaRPr>
          </a:p>
          <a:p>
            <a:pPr marL="342900" indent="-342900">
              <a:buClr>
                <a:schemeClr val="bg2">
                  <a:lumMod val="40000"/>
                  <a:lumOff val="60000"/>
                </a:schemeClr>
              </a:buClr>
              <a:buSzPct val="80000"/>
            </a:pPr>
            <a:r>
              <a:rPr lang="en-US" sz="4400">
                <a:latin typeface="Times New Roman" panose="02020603050405020304" pitchFamily="18" charset="0"/>
                <a:ea typeface="+mj-ea"/>
                <a:cs typeface="Times New Roman" panose="02020603050405020304" pitchFamily="18" charset="0"/>
              </a:rPr>
              <a:t>Ideas in this workshop will also help other hurting, sad, and traumatized people. </a:t>
            </a:r>
          </a:p>
          <a:p>
            <a:pPr>
              <a:buClr>
                <a:schemeClr val="bg2">
                  <a:lumMod val="40000"/>
                  <a:lumOff val="60000"/>
                </a:schemeClr>
              </a:buClr>
              <a:buSzPct val="80000"/>
              <a:buFont typeface="Wingdings 3" charset="2"/>
              <a:buChar char=""/>
            </a:pPr>
            <a:endParaRPr lang="en-US" dirty="0">
              <a:latin typeface="+mj-lt"/>
              <a:ea typeface="+mj-ea"/>
              <a:cs typeface="+mj-cs"/>
            </a:endParaRPr>
          </a:p>
        </p:txBody>
      </p:sp>
    </p:spTree>
    <p:extLst>
      <p:ext uri="{BB962C8B-B14F-4D97-AF65-F5344CB8AC3E}">
        <p14:creationId xmlns:p14="http://schemas.microsoft.com/office/powerpoint/2010/main" val="841016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B8D83E6-D4B7-5404-C883-BA5A7D7AF24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8B33B5D-6B51-1453-D6FD-EB1C634AD7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14BCFE45-C4B4-D9A9-322E-07F6D1A2D46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8" name="Title 1">
            <a:extLst>
              <a:ext uri="{FF2B5EF4-FFF2-40B4-BE49-F238E27FC236}">
                <a16:creationId xmlns:a16="http://schemas.microsoft.com/office/drawing/2014/main" id="{3EFA4247-9CDA-E371-AA25-8DBE7AA84E57}"/>
              </a:ext>
            </a:extLst>
          </p:cNvPr>
          <p:cNvSpPr txBox="1">
            <a:spLocks/>
          </p:cNvSpPr>
          <p:nvPr/>
        </p:nvSpPr>
        <p:spPr>
          <a:xfrm>
            <a:off x="3556000" y="420357"/>
            <a:ext cx="6782955" cy="11882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b="1" dirty="0"/>
              <a:t>Important Messages to Bring Healing and Comfort</a:t>
            </a:r>
          </a:p>
        </p:txBody>
      </p:sp>
      <p:graphicFrame>
        <p:nvGraphicFramePr>
          <p:cNvPr id="14" name="Content Placeholder 2">
            <a:extLst>
              <a:ext uri="{FF2B5EF4-FFF2-40B4-BE49-F238E27FC236}">
                <a16:creationId xmlns:a16="http://schemas.microsoft.com/office/drawing/2014/main" id="{5E8027E4-196B-4355-B38A-4DB88C59F76C}"/>
              </a:ext>
            </a:extLst>
          </p:cNvPr>
          <p:cNvGraphicFramePr>
            <a:graphicFrameLocks/>
          </p:cNvGraphicFramePr>
          <p:nvPr>
            <p:extLst>
              <p:ext uri="{D42A27DB-BD31-4B8C-83A1-F6EECF244321}">
                <p14:modId xmlns:p14="http://schemas.microsoft.com/office/powerpoint/2010/main" val="3067867125"/>
              </p:ext>
            </p:extLst>
          </p:nvPr>
        </p:nvGraphicFramePr>
        <p:xfrm>
          <a:off x="0" y="1641765"/>
          <a:ext cx="10296144" cy="50200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289061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9682EBA-A3D0-067F-AE5C-8D400144048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3831B84-E86C-E74B-5216-3459CBBA48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3076498A-9D8A-8F9F-2CEE-FFB55BC2D6B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BF672FF2-D0FC-3EA0-645B-A889A2E78D47}"/>
              </a:ext>
            </a:extLst>
          </p:cNvPr>
          <p:cNvSpPr>
            <a:spLocks noGrp="1"/>
          </p:cNvSpPr>
          <p:nvPr>
            <p:ph type="title"/>
          </p:nvPr>
        </p:nvSpPr>
        <p:spPr>
          <a:xfrm>
            <a:off x="4078990" y="200025"/>
            <a:ext cx="6373110" cy="1325563"/>
          </a:xfrm>
        </p:spPr>
        <p:txBody>
          <a:bodyPr>
            <a:normAutofit/>
          </a:bodyPr>
          <a:lstStyle/>
          <a:p>
            <a:r>
              <a:rPr lang="en-US" b="1" dirty="0"/>
              <a:t>Comforting the Story</a:t>
            </a:r>
          </a:p>
        </p:txBody>
      </p:sp>
      <p:sp>
        <p:nvSpPr>
          <p:cNvPr id="7" name="Content Placeholder 2">
            <a:extLst>
              <a:ext uri="{FF2B5EF4-FFF2-40B4-BE49-F238E27FC236}">
                <a16:creationId xmlns:a16="http://schemas.microsoft.com/office/drawing/2014/main" id="{31F4F1C4-A9CC-5AC1-7B92-823EA9DA483A}"/>
              </a:ext>
            </a:extLst>
          </p:cNvPr>
          <p:cNvSpPr txBox="1">
            <a:spLocks/>
          </p:cNvSpPr>
          <p:nvPr/>
        </p:nvSpPr>
        <p:spPr>
          <a:xfrm>
            <a:off x="4406900" y="1460500"/>
            <a:ext cx="6026150" cy="5250581"/>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500" dirty="0"/>
              <a:t>Listening to a person’s story, and comforting them, is a Biblical way to help heal the traumas, tragedies, and disappointments of life.</a:t>
            </a:r>
          </a:p>
          <a:p>
            <a:r>
              <a:rPr lang="en-US" sz="3500" dirty="0"/>
              <a:t>“Blessed are those who mourn, for they will be comforted” (Matthew 5:4).</a:t>
            </a:r>
          </a:p>
          <a:p>
            <a:r>
              <a:rPr lang="en-GB" sz="3500" dirty="0"/>
              <a:t>“You’re blessed when you feel you’ve lost what is most dear to you. Only then can you be embraced by the One most dear to you” </a:t>
            </a:r>
            <a:r>
              <a:rPr lang="en-US" sz="3500" dirty="0"/>
              <a:t>(Matthew 5:4, </a:t>
            </a:r>
            <a:r>
              <a:rPr lang="en-GB" sz="3500" i="1" dirty="0"/>
              <a:t>The Message</a:t>
            </a:r>
            <a:r>
              <a:rPr lang="en-GB" sz="3500" dirty="0"/>
              <a:t>).</a:t>
            </a:r>
          </a:p>
          <a:p>
            <a:endParaRPr lang="en-US" sz="1800" dirty="0">
              <a:solidFill>
                <a:srgbClr val="FFFFFF"/>
              </a:solidFill>
            </a:endParaRPr>
          </a:p>
        </p:txBody>
      </p:sp>
    </p:spTree>
    <p:extLst>
      <p:ext uri="{BB962C8B-B14F-4D97-AF65-F5344CB8AC3E}">
        <p14:creationId xmlns:p14="http://schemas.microsoft.com/office/powerpoint/2010/main" val="12370373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0B53E5-E6E4-8655-EAA1-DC873539E28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160303C-596C-0F8F-8B30-16509BC0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B4C4A5CF-95D0-113F-A8FD-BB45636CD91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6E3259F0-D723-A709-5CDE-A1C323184723}"/>
              </a:ext>
            </a:extLst>
          </p:cNvPr>
          <p:cNvSpPr>
            <a:spLocks noGrp="1"/>
          </p:cNvSpPr>
          <p:nvPr>
            <p:ph type="title"/>
          </p:nvPr>
        </p:nvSpPr>
        <p:spPr>
          <a:xfrm>
            <a:off x="4078990" y="200025"/>
            <a:ext cx="6373110" cy="1325563"/>
          </a:xfrm>
        </p:spPr>
        <p:txBody>
          <a:bodyPr>
            <a:normAutofit/>
          </a:bodyPr>
          <a:lstStyle/>
          <a:p>
            <a:r>
              <a:rPr lang="en-US" b="1" dirty="0"/>
              <a:t>Comforting the Story</a:t>
            </a:r>
          </a:p>
        </p:txBody>
      </p:sp>
      <p:sp>
        <p:nvSpPr>
          <p:cNvPr id="2" name="Content Placeholder 2">
            <a:extLst>
              <a:ext uri="{FF2B5EF4-FFF2-40B4-BE49-F238E27FC236}">
                <a16:creationId xmlns:a16="http://schemas.microsoft.com/office/drawing/2014/main" id="{FE6CF515-49D0-3A12-3FDC-CB9EFAC766E5}"/>
              </a:ext>
            </a:extLst>
          </p:cNvPr>
          <p:cNvSpPr txBox="1">
            <a:spLocks/>
          </p:cNvSpPr>
          <p:nvPr/>
        </p:nvSpPr>
        <p:spPr>
          <a:xfrm>
            <a:off x="4432300" y="1447801"/>
            <a:ext cx="6000750" cy="50546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200" dirty="0"/>
              <a:t>“Mourn with those who mourn” (Romans 12:15, NIV).</a:t>
            </a:r>
          </a:p>
          <a:p>
            <a:pPr marL="0" indent="0">
              <a:buNone/>
            </a:pPr>
            <a:endParaRPr lang="en-GB" sz="3200" dirty="0"/>
          </a:p>
          <a:p>
            <a:r>
              <a:rPr lang="en-GB" sz="3200" dirty="0"/>
              <a:t>“[God] comforts us in all our troubles, so that we can comfort those in any trouble with the comfort we ourselves receive from God. For just as we share abundantly in the sufferings of Christ, so also our comfort abounds through Christ” (2 Corinthians 1:4, 5, NIV).</a:t>
            </a:r>
          </a:p>
          <a:p>
            <a:endParaRPr lang="en-US" sz="1800" dirty="0">
              <a:solidFill>
                <a:srgbClr val="FFFFFF"/>
              </a:solidFill>
            </a:endParaRPr>
          </a:p>
        </p:txBody>
      </p:sp>
    </p:spTree>
    <p:extLst>
      <p:ext uri="{BB962C8B-B14F-4D97-AF65-F5344CB8AC3E}">
        <p14:creationId xmlns:p14="http://schemas.microsoft.com/office/powerpoint/2010/main" val="20365959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C2D2375-B5F1-C99B-951E-CF3BA72C743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B265D6C-3A27-7A00-4493-01E829CCC88A}"/>
              </a:ext>
            </a:extLst>
          </p:cNvPr>
          <p:cNvSpPr>
            <a:spLocks noGrp="1"/>
          </p:cNvSpPr>
          <p:nvPr>
            <p:ph type="title"/>
          </p:nvPr>
        </p:nvSpPr>
        <p:spPr>
          <a:xfrm>
            <a:off x="508000" y="365125"/>
            <a:ext cx="10515600" cy="1325563"/>
          </a:xfrm>
        </p:spPr>
        <p:txBody>
          <a:bodyPr>
            <a:normAutofit/>
          </a:bodyPr>
          <a:lstStyle/>
          <a:p>
            <a:r>
              <a:rPr lang="en-US" sz="3600" dirty="0">
                <a:latin typeface="Arial Rounded MT Bold" panose="020F0704030504030204" pitchFamily="34" charset="77"/>
              </a:rPr>
              <a:t>Offer Help to Relieve Suffering</a:t>
            </a:r>
          </a:p>
        </p:txBody>
      </p:sp>
      <p:sp>
        <p:nvSpPr>
          <p:cNvPr id="9" name="Content Placeholder 2">
            <a:extLst>
              <a:ext uri="{FF2B5EF4-FFF2-40B4-BE49-F238E27FC236}">
                <a16:creationId xmlns:a16="http://schemas.microsoft.com/office/drawing/2014/main" id="{4C6FFF52-93B7-3EF1-E772-48A90748C64D}"/>
              </a:ext>
            </a:extLst>
          </p:cNvPr>
          <p:cNvSpPr>
            <a:spLocks noGrp="1"/>
          </p:cNvSpPr>
          <p:nvPr>
            <p:ph idx="1"/>
          </p:nvPr>
        </p:nvSpPr>
        <p:spPr>
          <a:xfrm>
            <a:off x="342900" y="1929283"/>
            <a:ext cx="10087289" cy="4938764"/>
          </a:xfrm>
        </p:spPr>
        <p:txBody>
          <a:bodyPr>
            <a:normAutofit fontScale="92500" lnSpcReduction="20000"/>
          </a:bodyPr>
          <a:lstStyle/>
          <a:p>
            <a:r>
              <a:rPr lang="en-GB" sz="3900" dirty="0"/>
              <a:t>Ask “What is the best thing I could do to help and support you right now?”</a:t>
            </a:r>
          </a:p>
          <a:p>
            <a:r>
              <a:rPr lang="en-GB" sz="3900" dirty="0"/>
              <a:t>Pray—let them know that God cares.</a:t>
            </a:r>
          </a:p>
          <a:p>
            <a:r>
              <a:rPr lang="en-GB" sz="3900" dirty="0"/>
              <a:t>Continue to listen and be there when they need to talk.</a:t>
            </a:r>
          </a:p>
          <a:p>
            <a:r>
              <a:rPr lang="en-GB" sz="3900" dirty="0"/>
              <a:t>Help them to get medical, legal, and </a:t>
            </a:r>
            <a:r>
              <a:rPr lang="en-GB" sz="3900" dirty="0" err="1"/>
              <a:t>counseling</a:t>
            </a:r>
            <a:r>
              <a:rPr lang="en-GB" sz="3900" dirty="0"/>
              <a:t> support.</a:t>
            </a:r>
          </a:p>
          <a:p>
            <a:r>
              <a:rPr lang="en-GB" sz="3900" dirty="0"/>
              <a:t>Help to protect them from further abuse.</a:t>
            </a:r>
          </a:p>
          <a:p>
            <a:r>
              <a:rPr lang="en-GB" sz="3900" dirty="0"/>
              <a:t>Continue to show care and check in with them in warm and loving ways.</a:t>
            </a:r>
          </a:p>
          <a:p>
            <a:endParaRPr lang="en-US" dirty="0">
              <a:solidFill>
                <a:srgbClr val="FFFFFF"/>
              </a:solidFill>
            </a:endParaRPr>
          </a:p>
        </p:txBody>
      </p:sp>
    </p:spTree>
    <p:extLst>
      <p:ext uri="{BB962C8B-B14F-4D97-AF65-F5344CB8AC3E}">
        <p14:creationId xmlns:p14="http://schemas.microsoft.com/office/powerpoint/2010/main" val="309900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6A66A33-50B9-7CA3-204E-9E54DB29CB2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E1355F3-280C-CDB2-53FE-0048594E5977}"/>
              </a:ext>
            </a:extLst>
          </p:cNvPr>
          <p:cNvSpPr>
            <a:spLocks noGrp="1"/>
          </p:cNvSpPr>
          <p:nvPr>
            <p:ph type="title"/>
          </p:nvPr>
        </p:nvSpPr>
        <p:spPr>
          <a:xfrm>
            <a:off x="3225071" y="243591"/>
            <a:ext cx="4638903" cy="1400530"/>
          </a:xfrm>
        </p:spPr>
        <p:txBody>
          <a:bodyPr>
            <a:normAutofit/>
          </a:bodyPr>
          <a:lstStyle/>
          <a:p>
            <a:r>
              <a:rPr lang="en-US" sz="5400" b="1" dirty="0"/>
              <a:t>Comfort Menu</a:t>
            </a:r>
          </a:p>
        </p:txBody>
      </p:sp>
      <p:sp>
        <p:nvSpPr>
          <p:cNvPr id="10" name="Content Placeholder 2">
            <a:extLst>
              <a:ext uri="{FF2B5EF4-FFF2-40B4-BE49-F238E27FC236}">
                <a16:creationId xmlns:a16="http://schemas.microsoft.com/office/drawing/2014/main" id="{8C1A67A0-3419-F49A-7987-D4AFB92CFC0B}"/>
              </a:ext>
            </a:extLst>
          </p:cNvPr>
          <p:cNvSpPr>
            <a:spLocks noGrp="1"/>
          </p:cNvSpPr>
          <p:nvPr>
            <p:ph idx="1"/>
          </p:nvPr>
        </p:nvSpPr>
        <p:spPr>
          <a:xfrm>
            <a:off x="304800" y="1885586"/>
            <a:ext cx="10344462" cy="4351338"/>
          </a:xfrm>
        </p:spPr>
        <p:txBody>
          <a:bodyPr>
            <a:normAutofit/>
          </a:bodyPr>
          <a:lstStyle/>
          <a:p>
            <a:r>
              <a:rPr lang="en-US" sz="4800" dirty="0"/>
              <a:t>Make a comfort menu.</a:t>
            </a:r>
          </a:p>
          <a:p>
            <a:r>
              <a:rPr lang="en-US" sz="4800" dirty="0"/>
              <a:t>Write on it all the things that the person finds comforting. </a:t>
            </a:r>
          </a:p>
          <a:p>
            <a:r>
              <a:rPr lang="en-US" sz="4800" dirty="0"/>
              <a:t>Let them choose what they want and participate together in the activity, if they wish.</a:t>
            </a:r>
          </a:p>
        </p:txBody>
      </p:sp>
    </p:spTree>
    <p:extLst>
      <p:ext uri="{BB962C8B-B14F-4D97-AF65-F5344CB8AC3E}">
        <p14:creationId xmlns:p14="http://schemas.microsoft.com/office/powerpoint/2010/main" val="4583624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82159A4-FB4D-162F-5A9E-7DA97DB3B22C}"/>
            </a:ext>
          </a:extLst>
        </p:cNvPr>
        <p:cNvGrpSpPr/>
        <p:nvPr/>
      </p:nvGrpSpPr>
      <p:grpSpPr>
        <a:xfrm>
          <a:off x="0" y="0"/>
          <a:ext cx="0" cy="0"/>
          <a:chOff x="0" y="0"/>
          <a:chExt cx="0" cy="0"/>
        </a:xfrm>
      </p:grpSpPr>
      <p:sp>
        <p:nvSpPr>
          <p:cNvPr id="8" name="Content Placeholder 2">
            <a:extLst>
              <a:ext uri="{FF2B5EF4-FFF2-40B4-BE49-F238E27FC236}">
                <a16:creationId xmlns:a16="http://schemas.microsoft.com/office/drawing/2014/main" id="{19122029-F9D6-37B1-3DF6-4932DDA96290}"/>
              </a:ext>
            </a:extLst>
          </p:cNvPr>
          <p:cNvSpPr txBox="1">
            <a:spLocks/>
          </p:cNvSpPr>
          <p:nvPr/>
        </p:nvSpPr>
        <p:spPr>
          <a:xfrm>
            <a:off x="203200" y="1778000"/>
            <a:ext cx="10325100" cy="48626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dirty="0"/>
              <a:t>Fill a basket with supplies that can bring comfort: </a:t>
            </a:r>
          </a:p>
          <a:p>
            <a:r>
              <a:rPr lang="en-US" sz="3600" dirty="0"/>
              <a:t>Short, inspirational books</a:t>
            </a:r>
          </a:p>
          <a:p>
            <a:r>
              <a:rPr lang="en-US" sz="3600" dirty="0"/>
              <a:t>Hand cream</a:t>
            </a:r>
          </a:p>
          <a:p>
            <a:r>
              <a:rPr lang="en-US" sz="3600" dirty="0"/>
              <a:t>Favorite drink </a:t>
            </a:r>
          </a:p>
          <a:p>
            <a:r>
              <a:rPr lang="en-US" sz="3600" dirty="0"/>
              <a:t>Handwritten prayer or notecard</a:t>
            </a:r>
          </a:p>
          <a:p>
            <a:r>
              <a:rPr lang="en-US" sz="3600" dirty="0"/>
              <a:t>Creative distraction—coloring verse cards, etc. </a:t>
            </a:r>
          </a:p>
          <a:p>
            <a:r>
              <a:rPr lang="en-US" sz="3600" dirty="0"/>
              <a:t>Father’s Love Letter printout—</a:t>
            </a:r>
            <a:r>
              <a:rPr lang="en-US" sz="3600" dirty="0" err="1"/>
              <a:t>FathersLoveLetter.com</a:t>
            </a:r>
            <a:endParaRPr lang="en-US" sz="3600" dirty="0"/>
          </a:p>
        </p:txBody>
      </p:sp>
      <p:sp>
        <p:nvSpPr>
          <p:cNvPr id="2" name="Title 1">
            <a:extLst>
              <a:ext uri="{FF2B5EF4-FFF2-40B4-BE49-F238E27FC236}">
                <a16:creationId xmlns:a16="http://schemas.microsoft.com/office/drawing/2014/main" id="{EC482C3D-F53E-EAA2-4A07-85CD813958FE}"/>
              </a:ext>
            </a:extLst>
          </p:cNvPr>
          <p:cNvSpPr>
            <a:spLocks noGrp="1"/>
          </p:cNvSpPr>
          <p:nvPr>
            <p:ph type="title"/>
          </p:nvPr>
        </p:nvSpPr>
        <p:spPr>
          <a:xfrm>
            <a:off x="3225071" y="243591"/>
            <a:ext cx="4638903" cy="1400530"/>
          </a:xfrm>
        </p:spPr>
        <p:txBody>
          <a:bodyPr>
            <a:normAutofit/>
          </a:bodyPr>
          <a:lstStyle/>
          <a:p>
            <a:r>
              <a:rPr lang="en-US" sz="5400" b="1" dirty="0"/>
              <a:t>Comfort Basket</a:t>
            </a:r>
          </a:p>
        </p:txBody>
      </p:sp>
    </p:spTree>
    <p:extLst>
      <p:ext uri="{BB962C8B-B14F-4D97-AF65-F5344CB8AC3E}">
        <p14:creationId xmlns:p14="http://schemas.microsoft.com/office/powerpoint/2010/main" val="29755099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460F7D8-5101-1246-4191-8964EA22DFF3}"/>
            </a:ext>
          </a:extLst>
        </p:cNvPr>
        <p:cNvGrpSpPr/>
        <p:nvPr/>
      </p:nvGrpSpPr>
      <p:grpSpPr>
        <a:xfrm>
          <a:off x="0" y="0"/>
          <a:ext cx="0" cy="0"/>
          <a:chOff x="0" y="0"/>
          <a:chExt cx="0" cy="0"/>
        </a:xfrm>
      </p:grpSpPr>
      <p:sp>
        <p:nvSpPr>
          <p:cNvPr id="8" name="Content Placeholder 2">
            <a:extLst>
              <a:ext uri="{FF2B5EF4-FFF2-40B4-BE49-F238E27FC236}">
                <a16:creationId xmlns:a16="http://schemas.microsoft.com/office/drawing/2014/main" id="{9C7322B7-11E8-33C4-8399-74415D3C5B8E}"/>
              </a:ext>
            </a:extLst>
          </p:cNvPr>
          <p:cNvSpPr txBox="1">
            <a:spLocks/>
          </p:cNvSpPr>
          <p:nvPr/>
        </p:nvSpPr>
        <p:spPr>
          <a:xfrm>
            <a:off x="405985" y="1866990"/>
            <a:ext cx="9967208" cy="47736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3600" dirty="0"/>
          </a:p>
        </p:txBody>
      </p:sp>
      <p:sp>
        <p:nvSpPr>
          <p:cNvPr id="2" name="Title 1">
            <a:extLst>
              <a:ext uri="{FF2B5EF4-FFF2-40B4-BE49-F238E27FC236}">
                <a16:creationId xmlns:a16="http://schemas.microsoft.com/office/drawing/2014/main" id="{E7DCB0DA-56FE-5557-7AF0-38BD1C706815}"/>
              </a:ext>
            </a:extLst>
          </p:cNvPr>
          <p:cNvSpPr>
            <a:spLocks noGrp="1"/>
          </p:cNvSpPr>
          <p:nvPr>
            <p:ph type="title"/>
          </p:nvPr>
        </p:nvSpPr>
        <p:spPr>
          <a:xfrm>
            <a:off x="622281" y="127000"/>
            <a:ext cx="6188190" cy="1622321"/>
          </a:xfrm>
        </p:spPr>
        <p:txBody>
          <a:bodyPr>
            <a:normAutofit/>
          </a:bodyPr>
          <a:lstStyle/>
          <a:p>
            <a:r>
              <a:rPr lang="en-GB" sz="6000" b="1" dirty="0"/>
              <a:t>Sitting with God</a:t>
            </a:r>
          </a:p>
        </p:txBody>
      </p:sp>
      <p:sp>
        <p:nvSpPr>
          <p:cNvPr id="3" name="Content Placeholder 7">
            <a:extLst>
              <a:ext uri="{FF2B5EF4-FFF2-40B4-BE49-F238E27FC236}">
                <a16:creationId xmlns:a16="http://schemas.microsoft.com/office/drawing/2014/main" id="{6E1F3621-4F29-238A-4513-2BBA5B3928C9}"/>
              </a:ext>
            </a:extLst>
          </p:cNvPr>
          <p:cNvSpPr>
            <a:spLocks noGrp="1"/>
          </p:cNvSpPr>
          <p:nvPr>
            <p:ph idx="1"/>
          </p:nvPr>
        </p:nvSpPr>
        <p:spPr>
          <a:xfrm>
            <a:off x="413893" y="1995488"/>
            <a:ext cx="9959300" cy="4468812"/>
          </a:xfrm>
        </p:spPr>
        <p:txBody>
          <a:bodyPr>
            <a:normAutofit fontScale="92500" lnSpcReduction="20000"/>
          </a:bodyPr>
          <a:lstStyle/>
          <a:p>
            <a:r>
              <a:rPr lang="en-US" sz="4300" dirty="0"/>
              <a:t>Imagine you are sitting with God and He is giving you a big hug. </a:t>
            </a:r>
          </a:p>
          <a:p>
            <a:pPr marL="0" indent="0">
              <a:buNone/>
            </a:pPr>
            <a:endParaRPr lang="en-US" sz="4300" dirty="0"/>
          </a:p>
          <a:p>
            <a:r>
              <a:rPr lang="en-US" sz="4300" dirty="0"/>
              <a:t>He smiles at you, holds you close, and tells you what He knows your broken and hurting heart most needs to hear. </a:t>
            </a:r>
          </a:p>
          <a:p>
            <a:pPr marL="0" indent="0">
              <a:buNone/>
            </a:pPr>
            <a:endParaRPr lang="en-US" sz="4300" dirty="0"/>
          </a:p>
          <a:p>
            <a:r>
              <a:rPr lang="en-US" sz="4300" dirty="0"/>
              <a:t>Write down your conversation with your most loving Father God.</a:t>
            </a:r>
          </a:p>
          <a:p>
            <a:endParaRPr lang="en-US" dirty="0">
              <a:solidFill>
                <a:srgbClr val="FFFFFF"/>
              </a:solidFill>
            </a:endParaRPr>
          </a:p>
        </p:txBody>
      </p:sp>
    </p:spTree>
    <p:extLst>
      <p:ext uri="{BB962C8B-B14F-4D97-AF65-F5344CB8AC3E}">
        <p14:creationId xmlns:p14="http://schemas.microsoft.com/office/powerpoint/2010/main" val="9267144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0DAA3-65EC-842E-0712-70F5428585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087886-1B66-1D60-50F3-04A0C6BDC6E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C33BDD7-0056-B0FE-993A-282B7CA12FB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3" name="Title 1">
            <a:extLst>
              <a:ext uri="{FF2B5EF4-FFF2-40B4-BE49-F238E27FC236}">
                <a16:creationId xmlns:a16="http://schemas.microsoft.com/office/drawing/2014/main" id="{F15E05DE-DEBB-F9E8-A164-ED2DF84550EA}"/>
              </a:ext>
            </a:extLst>
          </p:cNvPr>
          <p:cNvSpPr txBox="1">
            <a:spLocks/>
          </p:cNvSpPr>
          <p:nvPr/>
        </p:nvSpPr>
        <p:spPr>
          <a:xfrm>
            <a:off x="3835400" y="327025"/>
            <a:ext cx="6388100" cy="132556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4800" b="1"/>
              <a:t>Be compassionate </a:t>
            </a:r>
            <a:br>
              <a:rPr lang="en-US" sz="4800" b="1"/>
            </a:br>
            <a:r>
              <a:rPr lang="en-US" sz="4800" b="1"/>
              <a:t>toward yourself</a:t>
            </a:r>
            <a:endParaRPr lang="en-US" sz="4800" b="1" dirty="0"/>
          </a:p>
        </p:txBody>
      </p:sp>
      <p:sp>
        <p:nvSpPr>
          <p:cNvPr id="4" name="Content Placeholder 2">
            <a:extLst>
              <a:ext uri="{FF2B5EF4-FFF2-40B4-BE49-F238E27FC236}">
                <a16:creationId xmlns:a16="http://schemas.microsoft.com/office/drawing/2014/main" id="{C7BDFD29-2EF7-FC67-12E2-AC009BE171F6}"/>
              </a:ext>
            </a:extLst>
          </p:cNvPr>
          <p:cNvSpPr txBox="1">
            <a:spLocks/>
          </p:cNvSpPr>
          <p:nvPr/>
        </p:nvSpPr>
        <p:spPr>
          <a:xfrm>
            <a:off x="317500" y="1868993"/>
            <a:ext cx="10082544" cy="4823907"/>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900"/>
              <a:t>When we feel anxious, our brains experience stress and fear, with a hyperawareness of negativity. </a:t>
            </a:r>
          </a:p>
          <a:p>
            <a:pPr marL="0" indent="0">
              <a:buFont typeface="Arial" panose="020B0604020202020204" pitchFamily="34" charset="0"/>
              <a:buNone/>
            </a:pPr>
            <a:endParaRPr lang="en-US" sz="3900"/>
          </a:p>
          <a:p>
            <a:r>
              <a:rPr lang="en-US" sz="3900"/>
              <a:t>When we feel calm and loved and soothed, we feel happier. </a:t>
            </a:r>
          </a:p>
          <a:p>
            <a:endParaRPr lang="en-US" sz="3900"/>
          </a:p>
          <a:p>
            <a:r>
              <a:rPr lang="en-US" sz="3900"/>
              <a:t>Knowing how to calm ourselves when we are triggered by memories and anxious thoughts is very important.</a:t>
            </a:r>
          </a:p>
          <a:p>
            <a:pPr marL="0" indent="0">
              <a:buFont typeface="Arial" panose="020B0604020202020204" pitchFamily="34" charset="0"/>
              <a:buNone/>
            </a:pPr>
            <a:endParaRPr lang="en-US" sz="3900"/>
          </a:p>
          <a:p>
            <a:r>
              <a:rPr lang="en-US" sz="3900"/>
              <a:t>Learning self-compassion helps to soothe the brain.</a:t>
            </a:r>
          </a:p>
          <a:p>
            <a:pPr marL="0" indent="0">
              <a:buFont typeface="Arial" panose="020B0604020202020204" pitchFamily="34" charset="0"/>
              <a:buNone/>
            </a:pPr>
            <a:endParaRPr lang="en-US" sz="3900"/>
          </a:p>
          <a:p>
            <a:endParaRPr lang="en-US" sz="3900"/>
          </a:p>
          <a:p>
            <a:endParaRPr lang="en-US" sz="3900"/>
          </a:p>
          <a:p>
            <a:pPr marL="0" indent="0">
              <a:buFont typeface="Arial" panose="020B0604020202020204" pitchFamily="34" charset="0"/>
              <a:buNone/>
            </a:pPr>
            <a:endParaRPr lang="en-US" sz="3900"/>
          </a:p>
          <a:p>
            <a:endParaRPr lang="en-US" dirty="0">
              <a:solidFill>
                <a:srgbClr val="FFFFFF"/>
              </a:solidFill>
            </a:endParaRPr>
          </a:p>
        </p:txBody>
      </p:sp>
    </p:spTree>
    <p:extLst>
      <p:ext uri="{BB962C8B-B14F-4D97-AF65-F5344CB8AC3E}">
        <p14:creationId xmlns:p14="http://schemas.microsoft.com/office/powerpoint/2010/main" val="28737450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925FB-6972-8C4B-249C-C282E16BA4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F2A859-89CB-7CE8-4F79-5EB6805D469A}"/>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EB29BEF-82D3-C1FA-CD42-5E2051B02D3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3" name="Title 1">
            <a:extLst>
              <a:ext uri="{FF2B5EF4-FFF2-40B4-BE49-F238E27FC236}">
                <a16:creationId xmlns:a16="http://schemas.microsoft.com/office/drawing/2014/main" id="{500FA3EB-02A4-58B5-37E1-EE7B56109151}"/>
              </a:ext>
            </a:extLst>
          </p:cNvPr>
          <p:cNvSpPr txBox="1">
            <a:spLocks/>
          </p:cNvSpPr>
          <p:nvPr/>
        </p:nvSpPr>
        <p:spPr>
          <a:xfrm>
            <a:off x="3835400" y="327025"/>
            <a:ext cx="6388100" cy="132556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4800" b="1"/>
              <a:t>Be compassionate </a:t>
            </a:r>
            <a:br>
              <a:rPr lang="en-US" sz="4800" b="1"/>
            </a:br>
            <a:r>
              <a:rPr lang="en-US" sz="4800" b="1"/>
              <a:t>toward yourself</a:t>
            </a:r>
            <a:endParaRPr lang="en-US" sz="4800" b="1" dirty="0"/>
          </a:p>
        </p:txBody>
      </p:sp>
      <p:sp>
        <p:nvSpPr>
          <p:cNvPr id="6" name="Content Placeholder 2">
            <a:extLst>
              <a:ext uri="{FF2B5EF4-FFF2-40B4-BE49-F238E27FC236}">
                <a16:creationId xmlns:a16="http://schemas.microsoft.com/office/drawing/2014/main" id="{C4326E6D-F01B-E41D-3F18-33BBCB18F67E}"/>
              </a:ext>
            </a:extLst>
          </p:cNvPr>
          <p:cNvSpPr txBox="1">
            <a:spLocks/>
          </p:cNvSpPr>
          <p:nvPr/>
        </p:nvSpPr>
        <p:spPr>
          <a:xfrm>
            <a:off x="317501" y="1879601"/>
            <a:ext cx="10083800" cy="485140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100"/>
              <a:t>Tell yourself what you would tell a hurting friend in this situation. How would you show them compassion?</a:t>
            </a:r>
          </a:p>
          <a:p>
            <a:pPr marL="0" indent="0">
              <a:buFont typeface="Arial" panose="020B0604020202020204" pitchFamily="34" charset="0"/>
              <a:buNone/>
            </a:pPr>
            <a:endParaRPr lang="en-US" sz="4100"/>
          </a:p>
          <a:p>
            <a:r>
              <a:rPr lang="en-US" sz="4100"/>
              <a:t>You are precious. You are loved. You are cared for and valuable. </a:t>
            </a:r>
          </a:p>
          <a:p>
            <a:pPr marL="0" indent="0">
              <a:buFont typeface="Arial" panose="020B0604020202020204" pitchFamily="34" charset="0"/>
              <a:buNone/>
            </a:pPr>
            <a:endParaRPr lang="en-US" sz="4100"/>
          </a:p>
          <a:p>
            <a:r>
              <a:rPr lang="en-US" sz="4100"/>
              <a:t>Know that God is eternally compassionate toward you, and He cares for you. Search the Bible for evidence of His compassion.</a:t>
            </a:r>
          </a:p>
          <a:p>
            <a:pPr marL="0" indent="0">
              <a:buFont typeface="Arial" panose="020B0604020202020204" pitchFamily="34" charset="0"/>
              <a:buNone/>
            </a:pPr>
            <a:endParaRPr lang="en-US" sz="4100"/>
          </a:p>
          <a:p>
            <a:r>
              <a:rPr lang="en-US" sz="4100"/>
              <a:t>Create safe boundaries. </a:t>
            </a:r>
          </a:p>
          <a:p>
            <a:endParaRPr lang="en-US" sz="3200"/>
          </a:p>
          <a:p>
            <a:endParaRPr lang="en-US" sz="3200"/>
          </a:p>
          <a:p>
            <a:endParaRPr lang="en-US" sz="1700" dirty="0"/>
          </a:p>
        </p:txBody>
      </p:sp>
    </p:spTree>
    <p:extLst>
      <p:ext uri="{BB962C8B-B14F-4D97-AF65-F5344CB8AC3E}">
        <p14:creationId xmlns:p14="http://schemas.microsoft.com/office/powerpoint/2010/main" val="285152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471E4-EA08-176B-7420-DF95800BDE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5F0FC7-0D5E-8EF3-6EA7-7886D119684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25F3A293-92C5-0F42-A5FD-522323A8B46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4" name="Title 1">
            <a:extLst>
              <a:ext uri="{FF2B5EF4-FFF2-40B4-BE49-F238E27FC236}">
                <a16:creationId xmlns:a16="http://schemas.microsoft.com/office/drawing/2014/main" id="{086DDAD4-2D46-9D73-F0A7-077FB430FFC6}"/>
              </a:ext>
            </a:extLst>
          </p:cNvPr>
          <p:cNvSpPr txBox="1">
            <a:spLocks/>
          </p:cNvSpPr>
          <p:nvPr/>
        </p:nvSpPr>
        <p:spPr>
          <a:xfrm>
            <a:off x="3670300" y="365125"/>
            <a:ext cx="66675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a:t>Soothing Breathing</a:t>
            </a:r>
            <a:endParaRPr lang="en-US" sz="5400" b="1" dirty="0"/>
          </a:p>
        </p:txBody>
      </p:sp>
      <p:sp>
        <p:nvSpPr>
          <p:cNvPr id="7" name="Content Placeholder 2">
            <a:extLst>
              <a:ext uri="{FF2B5EF4-FFF2-40B4-BE49-F238E27FC236}">
                <a16:creationId xmlns:a16="http://schemas.microsoft.com/office/drawing/2014/main" id="{B39C79E0-19DD-C4C6-EF54-668B8F025180}"/>
              </a:ext>
            </a:extLst>
          </p:cNvPr>
          <p:cNvSpPr txBox="1">
            <a:spLocks/>
          </p:cNvSpPr>
          <p:nvPr/>
        </p:nvSpPr>
        <p:spPr>
          <a:xfrm>
            <a:off x="317501" y="1828801"/>
            <a:ext cx="10109199" cy="463549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600"/>
              <a:t>God has created our bodies so that we are calmed when we take long, deep breaths through our nose and let them out slowly through our mouth. </a:t>
            </a:r>
          </a:p>
          <a:p>
            <a:pPr marL="0" indent="0">
              <a:buFont typeface="Arial" panose="020B0604020202020204" pitchFamily="34" charset="0"/>
              <a:buNone/>
            </a:pPr>
            <a:endParaRPr lang="en-GB" sz="3600"/>
          </a:p>
          <a:p>
            <a:r>
              <a:rPr lang="en-GB" sz="3600"/>
              <a:t>Try this three times and notice how it calms you down.</a:t>
            </a:r>
          </a:p>
          <a:p>
            <a:pPr marL="0" indent="0">
              <a:buFont typeface="Arial" panose="020B0604020202020204" pitchFamily="34" charset="0"/>
              <a:buNone/>
            </a:pPr>
            <a:endParaRPr lang="en-GB" sz="3600"/>
          </a:p>
          <a:p>
            <a:r>
              <a:rPr lang="en-GB" sz="3600"/>
              <a:t>Imagine you are blowing bubbles or blow real bubbles. Blowing bubbles is a good way to experience soothing breathing. </a:t>
            </a:r>
          </a:p>
          <a:p>
            <a:endParaRPr lang="en-US" dirty="0">
              <a:solidFill>
                <a:srgbClr val="FFFFFF"/>
              </a:solidFill>
            </a:endParaRPr>
          </a:p>
        </p:txBody>
      </p:sp>
    </p:spTree>
    <p:extLst>
      <p:ext uri="{BB962C8B-B14F-4D97-AF65-F5344CB8AC3E}">
        <p14:creationId xmlns:p14="http://schemas.microsoft.com/office/powerpoint/2010/main" val="2120722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0E705AD4-5941-C034-BBE5-DC5B3BEBB5C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961BCEF7-3FFF-CAD7-64A9-609D78915F6F}"/>
              </a:ext>
            </a:extLst>
          </p:cNvPr>
          <p:cNvSpPr>
            <a:spLocks noGrp="1"/>
          </p:cNvSpPr>
          <p:nvPr>
            <p:ph type="title"/>
          </p:nvPr>
        </p:nvSpPr>
        <p:spPr>
          <a:xfrm>
            <a:off x="265113" y="207963"/>
            <a:ext cx="9959975" cy="1325562"/>
          </a:xfrm>
        </p:spPr>
        <p:txBody>
          <a:bodyPr/>
          <a:lstStyle/>
          <a:p>
            <a:r>
              <a:rPr lang="en-US" b="1" dirty="0"/>
              <a:t>Kinds of Abuse</a:t>
            </a:r>
          </a:p>
        </p:txBody>
      </p:sp>
      <p:sp>
        <p:nvSpPr>
          <p:cNvPr id="7" name="Content Placeholder 2">
            <a:extLst>
              <a:ext uri="{FF2B5EF4-FFF2-40B4-BE49-F238E27FC236}">
                <a16:creationId xmlns:a16="http://schemas.microsoft.com/office/drawing/2014/main" id="{7133BDEE-D6FE-BC33-1424-818BF23828C3}"/>
              </a:ext>
            </a:extLst>
          </p:cNvPr>
          <p:cNvSpPr txBox="1">
            <a:spLocks/>
          </p:cNvSpPr>
          <p:nvPr/>
        </p:nvSpPr>
        <p:spPr>
          <a:xfrm>
            <a:off x="307109" y="1535545"/>
            <a:ext cx="10183091" cy="53305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i="1"/>
              <a:t>Physical</a:t>
            </a:r>
            <a:r>
              <a:rPr lang="en-US" sz="3600"/>
              <a:t>—violence, hitting, biting, burning, kicking, throwing, threatening, etc.</a:t>
            </a:r>
          </a:p>
          <a:p>
            <a:r>
              <a:rPr lang="en-US" sz="3600" i="1"/>
              <a:t>Emotional</a:t>
            </a:r>
            <a:r>
              <a:rPr lang="en-US" sz="3600"/>
              <a:t>—belittling, shaming, criticizing, false accusations, blaming, etc.</a:t>
            </a:r>
          </a:p>
          <a:p>
            <a:r>
              <a:rPr lang="en-US" sz="3600" i="1"/>
              <a:t>Controlling/coercive</a:t>
            </a:r>
            <a:r>
              <a:rPr lang="en-US" sz="3600"/>
              <a:t>—pressuring them to do what they do not want to do</a:t>
            </a:r>
          </a:p>
          <a:p>
            <a:r>
              <a:rPr lang="en-US" sz="3600" i="1"/>
              <a:t>Financial</a:t>
            </a:r>
            <a:r>
              <a:rPr lang="en-US" sz="3600"/>
              <a:t>—limiting finances, taking money away, not providing enough resources for survival, even though the funds are there</a:t>
            </a:r>
          </a:p>
          <a:p>
            <a:endParaRPr lang="en-US" sz="3600"/>
          </a:p>
          <a:p>
            <a:pPr marL="0" indent="0">
              <a:buFont typeface="Arial" panose="020B0604020202020204" pitchFamily="34" charset="0"/>
              <a:buNone/>
            </a:pPr>
            <a:endParaRPr lang="en-US" sz="900" dirty="0"/>
          </a:p>
        </p:txBody>
      </p:sp>
    </p:spTree>
    <p:extLst>
      <p:ext uri="{BB962C8B-B14F-4D97-AF65-F5344CB8AC3E}">
        <p14:creationId xmlns:p14="http://schemas.microsoft.com/office/powerpoint/2010/main" val="20720904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C9BBB-A739-C90F-8AD9-0CDCB5581E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E9AF4E-B746-1111-E735-A9D6B545CE17}"/>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64CE11E6-402E-7439-7406-FB293807024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3" name="Title 1">
            <a:extLst>
              <a:ext uri="{FF2B5EF4-FFF2-40B4-BE49-F238E27FC236}">
                <a16:creationId xmlns:a16="http://schemas.microsoft.com/office/drawing/2014/main" id="{DF28CC68-C4A0-0D43-5B12-8D4B5FC1AA42}"/>
              </a:ext>
            </a:extLst>
          </p:cNvPr>
          <p:cNvSpPr txBox="1">
            <a:spLocks/>
          </p:cNvSpPr>
          <p:nvPr/>
        </p:nvSpPr>
        <p:spPr>
          <a:xfrm>
            <a:off x="368300" y="365125"/>
            <a:ext cx="107823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5400" b="1"/>
              <a:t>			100 Things that Bring Joy</a:t>
            </a:r>
            <a:endParaRPr lang="en-GB" sz="5400" b="1" dirty="0"/>
          </a:p>
        </p:txBody>
      </p:sp>
      <p:sp>
        <p:nvSpPr>
          <p:cNvPr id="6" name="Content Placeholder 2">
            <a:extLst>
              <a:ext uri="{FF2B5EF4-FFF2-40B4-BE49-F238E27FC236}">
                <a16:creationId xmlns:a16="http://schemas.microsoft.com/office/drawing/2014/main" id="{301A0D1D-BBDB-2FFF-A2CB-B4E055784C13}"/>
              </a:ext>
            </a:extLst>
          </p:cNvPr>
          <p:cNvSpPr txBox="1">
            <a:spLocks/>
          </p:cNvSpPr>
          <p:nvPr/>
        </p:nvSpPr>
        <p:spPr>
          <a:xfrm>
            <a:off x="330200" y="1778000"/>
            <a:ext cx="10042994" cy="50799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600"/>
              <a:t>“100 Things” is a healing project.</a:t>
            </a:r>
          </a:p>
          <a:p>
            <a:r>
              <a:rPr lang="en-GB" sz="3600"/>
              <a:t>Take a pack of 100 index cards or a notebook with 100 pages. Write down each thing that brings you joy on a different card or page. </a:t>
            </a:r>
          </a:p>
          <a:p>
            <a:r>
              <a:rPr lang="en-GB" sz="3600"/>
              <a:t>What do you like to see, hear, taste, smell, touch? What activities bring you joy? </a:t>
            </a:r>
          </a:p>
          <a:p>
            <a:r>
              <a:rPr lang="en-GB" sz="3600"/>
              <a:t>What are your favorite books, films, songs, Bible stories, Bible verses, clothes, places, memories, or people?</a:t>
            </a:r>
          </a:p>
          <a:p>
            <a:pPr marL="0" indent="0">
              <a:buFont typeface="Arial" panose="020B0604020202020204" pitchFamily="34" charset="0"/>
              <a:buNone/>
            </a:pPr>
            <a:endParaRPr lang="en-GB" sz="1700">
              <a:solidFill>
                <a:srgbClr val="FFFFFF"/>
              </a:solidFill>
            </a:endParaRPr>
          </a:p>
          <a:p>
            <a:endParaRPr lang="en-GB" sz="1700" dirty="0">
              <a:solidFill>
                <a:srgbClr val="FFFFFF"/>
              </a:solidFill>
            </a:endParaRPr>
          </a:p>
        </p:txBody>
      </p:sp>
    </p:spTree>
    <p:extLst>
      <p:ext uri="{BB962C8B-B14F-4D97-AF65-F5344CB8AC3E}">
        <p14:creationId xmlns:p14="http://schemas.microsoft.com/office/powerpoint/2010/main" val="42173574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E1DF4-A668-7913-5543-C05042F3A6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549C5F-3260-838A-E04E-65218E1675B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7DC112CA-0289-7AA7-1856-FF40F811301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4" name="Title 1">
            <a:extLst>
              <a:ext uri="{FF2B5EF4-FFF2-40B4-BE49-F238E27FC236}">
                <a16:creationId xmlns:a16="http://schemas.microsoft.com/office/drawing/2014/main" id="{C961A89B-426D-1DB6-7018-1E18B0AF8C16}"/>
              </a:ext>
            </a:extLst>
          </p:cNvPr>
          <p:cNvSpPr txBox="1">
            <a:spLocks/>
          </p:cNvSpPr>
          <p:nvPr/>
        </p:nvSpPr>
        <p:spPr>
          <a:xfrm>
            <a:off x="368300" y="365125"/>
            <a:ext cx="107823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5400" b="1"/>
              <a:t>			100 Things that Bring Joy</a:t>
            </a:r>
            <a:endParaRPr lang="en-GB" sz="5400" b="1" dirty="0"/>
          </a:p>
        </p:txBody>
      </p:sp>
      <p:sp>
        <p:nvSpPr>
          <p:cNvPr id="7" name="Content Placeholder 2">
            <a:extLst>
              <a:ext uri="{FF2B5EF4-FFF2-40B4-BE49-F238E27FC236}">
                <a16:creationId xmlns:a16="http://schemas.microsoft.com/office/drawing/2014/main" id="{8E5DA679-521C-3B8D-A127-FA9CF5702F3C}"/>
              </a:ext>
            </a:extLst>
          </p:cNvPr>
          <p:cNvSpPr txBox="1">
            <a:spLocks/>
          </p:cNvSpPr>
          <p:nvPr/>
        </p:nvSpPr>
        <p:spPr>
          <a:xfrm>
            <a:off x="304800" y="2083633"/>
            <a:ext cx="10068394" cy="45965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4400">
                <a:solidFill>
                  <a:srgbClr val="B43900"/>
                </a:solidFill>
              </a:rPr>
              <a:t>Pick one card a day and experience that joy in some way. Write about your joy experience on the back of the card, with the date. Add illustrations, stickers, and doodles to the card too. </a:t>
            </a:r>
          </a:p>
          <a:p>
            <a:pPr marL="0" indent="0">
              <a:buFont typeface="Arial" panose="020B0604020202020204" pitchFamily="34" charset="0"/>
              <a:buNone/>
            </a:pPr>
            <a:endParaRPr lang="en-GB" sz="1700">
              <a:solidFill>
                <a:srgbClr val="FFFFFF"/>
              </a:solidFill>
            </a:endParaRPr>
          </a:p>
          <a:p>
            <a:endParaRPr lang="en-GB" sz="1700" dirty="0">
              <a:solidFill>
                <a:srgbClr val="FFFFFF"/>
              </a:solidFill>
            </a:endParaRPr>
          </a:p>
        </p:txBody>
      </p:sp>
    </p:spTree>
    <p:extLst>
      <p:ext uri="{BB962C8B-B14F-4D97-AF65-F5344CB8AC3E}">
        <p14:creationId xmlns:p14="http://schemas.microsoft.com/office/powerpoint/2010/main" val="32061478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01FCBD-0E66-BDD9-CABF-6744824CF7B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7B2A657-3E11-FE48-AB8D-8809361CF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1021E1C4-07DF-1ED3-CC57-92DBAB4364E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2" name="Title 1">
            <a:extLst>
              <a:ext uri="{FF2B5EF4-FFF2-40B4-BE49-F238E27FC236}">
                <a16:creationId xmlns:a16="http://schemas.microsoft.com/office/drawing/2014/main" id="{5BD06872-D597-8A87-8AE6-300FE3053F9F}"/>
              </a:ext>
            </a:extLst>
          </p:cNvPr>
          <p:cNvSpPr>
            <a:spLocks noGrp="1"/>
          </p:cNvSpPr>
          <p:nvPr>
            <p:ph type="title"/>
          </p:nvPr>
        </p:nvSpPr>
        <p:spPr>
          <a:xfrm>
            <a:off x="406400" y="238125"/>
            <a:ext cx="10058400" cy="1325563"/>
          </a:xfrm>
        </p:spPr>
        <p:txBody>
          <a:bodyPr>
            <a:normAutofit/>
          </a:bodyPr>
          <a:lstStyle/>
          <a:p>
            <a:pPr algn="ctr"/>
            <a:r>
              <a:rPr lang="en-GB" sz="6000" b="1" dirty="0"/>
              <a:t>Gratitude List</a:t>
            </a:r>
          </a:p>
        </p:txBody>
      </p:sp>
      <p:sp>
        <p:nvSpPr>
          <p:cNvPr id="3" name="Content Placeholder 2">
            <a:extLst>
              <a:ext uri="{FF2B5EF4-FFF2-40B4-BE49-F238E27FC236}">
                <a16:creationId xmlns:a16="http://schemas.microsoft.com/office/drawing/2014/main" id="{A1558ED6-77C1-A10D-5559-3D899943C928}"/>
              </a:ext>
            </a:extLst>
          </p:cNvPr>
          <p:cNvSpPr txBox="1">
            <a:spLocks/>
          </p:cNvSpPr>
          <p:nvPr/>
        </p:nvSpPr>
        <p:spPr>
          <a:xfrm>
            <a:off x="330200" y="1524000"/>
            <a:ext cx="10079892" cy="51703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600"/>
              <a:t>Writing a gratitude list is a good way to document each day. </a:t>
            </a:r>
          </a:p>
          <a:p>
            <a:r>
              <a:rPr lang="en-GB" sz="3600"/>
              <a:t>When we experience gratitude, we cannot experience anxiety.</a:t>
            </a:r>
          </a:p>
          <a:p>
            <a:r>
              <a:rPr lang="en-GB" sz="3600"/>
              <a:t>We can list 30 things we are thankful for today.</a:t>
            </a:r>
          </a:p>
          <a:p>
            <a:r>
              <a:rPr lang="en-GB" sz="3600"/>
              <a:t>Or we can just write at least 3 things a day in a simple diary. Photograph them too.</a:t>
            </a:r>
          </a:p>
          <a:p>
            <a:r>
              <a:rPr lang="en-GB" sz="3600"/>
              <a:t>Or go through the alphabet and write one word for each letter to describe God’s love.</a:t>
            </a:r>
          </a:p>
          <a:p>
            <a:endParaRPr lang="en-GB">
              <a:solidFill>
                <a:srgbClr val="FFFFFF"/>
              </a:solidFill>
            </a:endParaRPr>
          </a:p>
          <a:p>
            <a:endParaRPr lang="en-GB" dirty="0">
              <a:solidFill>
                <a:srgbClr val="FFFFFF"/>
              </a:solidFill>
            </a:endParaRPr>
          </a:p>
        </p:txBody>
      </p:sp>
    </p:spTree>
    <p:extLst>
      <p:ext uri="{BB962C8B-B14F-4D97-AF65-F5344CB8AC3E}">
        <p14:creationId xmlns:p14="http://schemas.microsoft.com/office/powerpoint/2010/main" val="2887864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A6C2461-88D4-C65D-3E05-9DB1317BB65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812BFDF9-5D2E-F665-2F1B-93ECB63277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FD4C7235-8C9D-C147-E485-75BC3A15694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7" name="Title 1">
            <a:extLst>
              <a:ext uri="{FF2B5EF4-FFF2-40B4-BE49-F238E27FC236}">
                <a16:creationId xmlns:a16="http://schemas.microsoft.com/office/drawing/2014/main" id="{E8695CA6-4960-9457-4DB7-C68B911C2D5D}"/>
              </a:ext>
            </a:extLst>
          </p:cNvPr>
          <p:cNvSpPr txBox="1">
            <a:spLocks/>
          </p:cNvSpPr>
          <p:nvPr/>
        </p:nvSpPr>
        <p:spPr>
          <a:xfrm>
            <a:off x="406400" y="238125"/>
            <a:ext cx="10058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6000" b="1" dirty="0"/>
              <a:t>What Went Well (WWW)?</a:t>
            </a:r>
          </a:p>
        </p:txBody>
      </p:sp>
      <p:sp>
        <p:nvSpPr>
          <p:cNvPr id="8" name="Content Placeholder 2">
            <a:extLst>
              <a:ext uri="{FF2B5EF4-FFF2-40B4-BE49-F238E27FC236}">
                <a16:creationId xmlns:a16="http://schemas.microsoft.com/office/drawing/2014/main" id="{A7345F37-8543-563F-4137-EE28B182D4F4}"/>
              </a:ext>
            </a:extLst>
          </p:cNvPr>
          <p:cNvSpPr txBox="1">
            <a:spLocks/>
          </p:cNvSpPr>
          <p:nvPr/>
        </p:nvSpPr>
        <p:spPr>
          <a:xfrm>
            <a:off x="149902" y="1546579"/>
            <a:ext cx="10300384" cy="49558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200"/>
              <a:t>Use a small diary, or index cards, to note down at least 3 things that went well today before you go to bed. </a:t>
            </a:r>
          </a:p>
          <a:p>
            <a:r>
              <a:rPr lang="en-GB" sz="3200"/>
              <a:t>Add one thing you learned, one thing that surprised you, and where you saw God today.</a:t>
            </a:r>
          </a:p>
          <a:p>
            <a:r>
              <a:rPr lang="en-GB" sz="3200"/>
              <a:t>This will help you remember what went well—which is usually most of your day—and you will go to sleep feeling more positive. </a:t>
            </a:r>
          </a:p>
          <a:p>
            <a:r>
              <a:rPr lang="en-GB" sz="3200"/>
              <a:t>It is better for your well-being to focus on what went well (Philippians 4:8) rather than catalogue your catastrophes. </a:t>
            </a:r>
            <a:endParaRPr lang="en-GB" sz="3200" dirty="0"/>
          </a:p>
        </p:txBody>
      </p:sp>
    </p:spTree>
    <p:extLst>
      <p:ext uri="{BB962C8B-B14F-4D97-AF65-F5344CB8AC3E}">
        <p14:creationId xmlns:p14="http://schemas.microsoft.com/office/powerpoint/2010/main" val="341526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D093F0-AC63-015B-0F5F-BD646FBA538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7E4F7CD-BF59-937C-7197-5C8235167F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32FF2C13-607B-A253-D1A8-D9DA948D499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2" name="Title 1">
            <a:extLst>
              <a:ext uri="{FF2B5EF4-FFF2-40B4-BE49-F238E27FC236}">
                <a16:creationId xmlns:a16="http://schemas.microsoft.com/office/drawing/2014/main" id="{4F92B04D-4308-8F7B-5A77-911708BA4F78}"/>
              </a:ext>
            </a:extLst>
          </p:cNvPr>
          <p:cNvSpPr txBox="1">
            <a:spLocks/>
          </p:cNvSpPr>
          <p:nvPr/>
        </p:nvSpPr>
        <p:spPr>
          <a:xfrm>
            <a:off x="406400" y="238125"/>
            <a:ext cx="10058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6000" b="1" dirty="0"/>
              <a:t>Sifting Thoughts</a:t>
            </a:r>
          </a:p>
        </p:txBody>
      </p:sp>
      <p:sp>
        <p:nvSpPr>
          <p:cNvPr id="3" name="Content Placeholder 8">
            <a:extLst>
              <a:ext uri="{FF2B5EF4-FFF2-40B4-BE49-F238E27FC236}">
                <a16:creationId xmlns:a16="http://schemas.microsoft.com/office/drawing/2014/main" id="{ED8D3E9A-A4B8-5018-636D-99371D432302}"/>
              </a:ext>
            </a:extLst>
          </p:cNvPr>
          <p:cNvSpPr txBox="1">
            <a:spLocks/>
          </p:cNvSpPr>
          <p:nvPr/>
        </p:nvSpPr>
        <p:spPr>
          <a:xfrm>
            <a:off x="338667" y="1557868"/>
            <a:ext cx="10114844" cy="49671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a:solidFill>
                  <a:srgbClr val="B43900"/>
                </a:solidFill>
              </a:rPr>
              <a:t>2 Corinthians 10:5—“</a:t>
            </a:r>
            <a:r>
              <a:rPr lang="en-GB" b="1">
                <a:solidFill>
                  <a:srgbClr val="B43900"/>
                </a:solidFill>
              </a:rPr>
              <a:t>We demolish arguments and every pretension that sets itself up against the knowledge of God, and we take captive every thought to make it obedient to Christ” (NIV).</a:t>
            </a:r>
          </a:p>
          <a:p>
            <a:pPr marL="0" indent="0">
              <a:buFont typeface="Arial" panose="020B0604020202020204" pitchFamily="34" charset="0"/>
              <a:buNone/>
            </a:pPr>
            <a:endParaRPr lang="en-US">
              <a:solidFill>
                <a:srgbClr val="C00000"/>
              </a:solidFill>
            </a:endParaRPr>
          </a:p>
          <a:p>
            <a:r>
              <a:rPr lang="en-US"/>
              <a:t>Take a pad of small paper notes.</a:t>
            </a:r>
          </a:p>
          <a:p>
            <a:pPr marL="285750" indent="-285750"/>
            <a:r>
              <a:rPr lang="en-US"/>
              <a:t>Write out the negative messages that circulate in your head—the thoughts that often come to mind.</a:t>
            </a:r>
          </a:p>
          <a:p>
            <a:pPr marL="285750" indent="-285750"/>
            <a:r>
              <a:rPr lang="en-US"/>
              <a:t>Put them in piles of themes or similar messages. </a:t>
            </a:r>
          </a:p>
          <a:p>
            <a:pPr marL="285750" indent="-285750"/>
            <a:r>
              <a:rPr lang="en-US"/>
              <a:t>Look at them and think about the ways in which they are untrue. </a:t>
            </a:r>
          </a:p>
          <a:p>
            <a:pPr marL="285750" indent="-285750"/>
            <a:r>
              <a:rPr lang="en-US"/>
              <a:t>Put them in an old box and destroy them.</a:t>
            </a:r>
            <a:endParaRPr lang="en-US" dirty="0"/>
          </a:p>
        </p:txBody>
      </p:sp>
    </p:spTree>
    <p:extLst>
      <p:ext uri="{BB962C8B-B14F-4D97-AF65-F5344CB8AC3E}">
        <p14:creationId xmlns:p14="http://schemas.microsoft.com/office/powerpoint/2010/main" val="25971347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FD4B480-83E4-40F6-90C1-0630BBD0D75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275590E-89A9-A264-29CD-0E9B69BF7D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6C285489-0AAB-5017-F28E-D604F02FAE8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2" name="Title 1">
            <a:extLst>
              <a:ext uri="{FF2B5EF4-FFF2-40B4-BE49-F238E27FC236}">
                <a16:creationId xmlns:a16="http://schemas.microsoft.com/office/drawing/2014/main" id="{B4D3CE5B-21A7-6298-0700-9B388DF1D134}"/>
              </a:ext>
            </a:extLst>
          </p:cNvPr>
          <p:cNvSpPr txBox="1">
            <a:spLocks/>
          </p:cNvSpPr>
          <p:nvPr/>
        </p:nvSpPr>
        <p:spPr>
          <a:xfrm>
            <a:off x="406400" y="238125"/>
            <a:ext cx="10058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6000" b="1" dirty="0"/>
              <a:t>Sifting Thoughts</a:t>
            </a:r>
          </a:p>
        </p:txBody>
      </p:sp>
      <p:sp>
        <p:nvSpPr>
          <p:cNvPr id="4" name="Content Placeholder 6">
            <a:extLst>
              <a:ext uri="{FF2B5EF4-FFF2-40B4-BE49-F238E27FC236}">
                <a16:creationId xmlns:a16="http://schemas.microsoft.com/office/drawing/2014/main" id="{EFF21850-EDE1-A734-46AA-84C9E2F19705}"/>
              </a:ext>
            </a:extLst>
          </p:cNvPr>
          <p:cNvSpPr txBox="1">
            <a:spLocks/>
          </p:cNvSpPr>
          <p:nvPr/>
        </p:nvSpPr>
        <p:spPr>
          <a:xfrm>
            <a:off x="338666" y="1531698"/>
            <a:ext cx="10034527" cy="526062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US" sz="4000"/>
              <a:t>Philippians 4:8—“Whatever things are lovely . . . meditate on these things.”</a:t>
            </a:r>
          </a:p>
          <a:p>
            <a:pPr marL="285750" indent="-285750"/>
            <a:r>
              <a:rPr lang="en-US" sz="4000"/>
              <a:t>Take a pad of small paper notes.</a:t>
            </a:r>
          </a:p>
          <a:p>
            <a:pPr marL="285750" indent="-285750"/>
            <a:r>
              <a:rPr lang="en-US" sz="4000"/>
              <a:t>Write down encouraging, comforting, and loving thoughts and think about how true they are. </a:t>
            </a:r>
          </a:p>
          <a:p>
            <a:pPr marL="285750" indent="-285750"/>
            <a:r>
              <a:rPr lang="en-US" sz="4000"/>
              <a:t>Keep them in a beautiful box and add more. </a:t>
            </a:r>
          </a:p>
          <a:p>
            <a:pPr marL="285750" indent="-285750"/>
            <a:r>
              <a:rPr lang="en-US" sz="4000"/>
              <a:t>When you have a hurtful thought, filter it out as a lie, and replace it with one of these beautiful truths.</a:t>
            </a:r>
          </a:p>
          <a:p>
            <a:endParaRPr lang="en-US" dirty="0">
              <a:solidFill>
                <a:srgbClr val="FFFFFF"/>
              </a:solidFill>
            </a:endParaRPr>
          </a:p>
        </p:txBody>
      </p:sp>
    </p:spTree>
    <p:extLst>
      <p:ext uri="{BB962C8B-B14F-4D97-AF65-F5344CB8AC3E}">
        <p14:creationId xmlns:p14="http://schemas.microsoft.com/office/powerpoint/2010/main" val="37860368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5F4DB-DE61-E5A2-59AF-81C67AE11A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BD7CA0-DA5D-2B59-5470-3C924D9B301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BBC60C31-0277-5D81-793F-664785C3454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3" name="Title 1">
            <a:extLst>
              <a:ext uri="{FF2B5EF4-FFF2-40B4-BE49-F238E27FC236}">
                <a16:creationId xmlns:a16="http://schemas.microsoft.com/office/drawing/2014/main" id="{EB46DFC4-1C99-708E-2E45-2DFF998F7EDA}"/>
              </a:ext>
            </a:extLst>
          </p:cNvPr>
          <p:cNvSpPr txBox="1">
            <a:spLocks/>
          </p:cNvSpPr>
          <p:nvPr/>
        </p:nvSpPr>
        <p:spPr>
          <a:xfrm>
            <a:off x="4176889" y="203305"/>
            <a:ext cx="4893766" cy="13658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a:t>Be an Advocate</a:t>
            </a:r>
            <a:endParaRPr lang="en-US" sz="4800" b="1" dirty="0"/>
          </a:p>
        </p:txBody>
      </p:sp>
      <p:sp>
        <p:nvSpPr>
          <p:cNvPr id="6" name="Content Placeholder 2">
            <a:extLst>
              <a:ext uri="{FF2B5EF4-FFF2-40B4-BE49-F238E27FC236}">
                <a16:creationId xmlns:a16="http://schemas.microsoft.com/office/drawing/2014/main" id="{CFF56B2D-1ADE-1571-AD99-BBE253BD3119}"/>
              </a:ext>
            </a:extLst>
          </p:cNvPr>
          <p:cNvSpPr txBox="1">
            <a:spLocks/>
          </p:cNvSpPr>
          <p:nvPr/>
        </p:nvSpPr>
        <p:spPr>
          <a:xfrm>
            <a:off x="316088" y="1825625"/>
            <a:ext cx="10134197" cy="469935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a:t>People who have experienced abuse are often helped by an advocate, who can speak up for them and speak on their behalf. </a:t>
            </a:r>
          </a:p>
          <a:p>
            <a:pPr marL="0" indent="0">
              <a:buFont typeface="Arial" panose="020B0604020202020204" pitchFamily="34" charset="0"/>
              <a:buNone/>
            </a:pPr>
            <a:endParaRPr lang="en-US" sz="3600"/>
          </a:p>
          <a:p>
            <a:r>
              <a:rPr lang="en-US" sz="3600"/>
              <a:t>The more of us who will speak out to defend those who have been abused, the safer the world will become. </a:t>
            </a:r>
          </a:p>
          <a:p>
            <a:pPr marL="0" indent="0">
              <a:buFont typeface="Arial" panose="020B0604020202020204" pitchFamily="34" charset="0"/>
              <a:buNone/>
            </a:pPr>
            <a:endParaRPr lang="en-US" sz="3600"/>
          </a:p>
          <a:p>
            <a:r>
              <a:rPr lang="en-US" sz="3600"/>
              <a:t>We need to be people who love mercy, do justly, and walk humbly with a compassionate God, who cares for the suffering of every creature in the universe, especially His beloved children. </a:t>
            </a:r>
            <a:endParaRPr lang="en-US" sz="3600" dirty="0"/>
          </a:p>
        </p:txBody>
      </p:sp>
    </p:spTree>
    <p:extLst>
      <p:ext uri="{BB962C8B-B14F-4D97-AF65-F5344CB8AC3E}">
        <p14:creationId xmlns:p14="http://schemas.microsoft.com/office/powerpoint/2010/main" val="18746642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BEB24-F206-20F4-611A-CF151A4D24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9312FD-1244-6BC2-72C3-63FC28F4B4B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40E27D2-4928-6478-DE41-55A11EF36EC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4" name="Title 1">
            <a:extLst>
              <a:ext uri="{FF2B5EF4-FFF2-40B4-BE49-F238E27FC236}">
                <a16:creationId xmlns:a16="http://schemas.microsoft.com/office/drawing/2014/main" id="{36DA58DF-1523-4FC7-2F61-D54F6420ECD8}"/>
              </a:ext>
            </a:extLst>
          </p:cNvPr>
          <p:cNvSpPr txBox="1">
            <a:spLocks/>
          </p:cNvSpPr>
          <p:nvPr/>
        </p:nvSpPr>
        <p:spPr>
          <a:xfrm>
            <a:off x="0" y="-1"/>
            <a:ext cx="10515600" cy="5036695"/>
          </a:xfrm>
          <a:prstGeom prst="rect">
            <a:avLst/>
          </a:prstGeom>
        </p:spPr>
        <p:txBody>
          <a:bodyPr vert="horz" lIns="91440" tIns="45720" rIns="91440" bIns="45720" rtlCol="0" anchor="b">
            <a:normAutofit fontScale="97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200"/>
              <a:t>Keep being there for those who are hurting:</a:t>
            </a:r>
            <a:br>
              <a:rPr lang="en-US" sz="3200"/>
            </a:br>
            <a:r>
              <a:rPr lang="en-US" sz="3200"/>
              <a:t>praying, loving, listening, comforting tears, soothing fears, and caring for them with great compassion.</a:t>
            </a:r>
            <a:br>
              <a:rPr lang="en-GB"/>
            </a:br>
            <a:endParaRPr lang="en-US" dirty="0">
              <a:solidFill>
                <a:srgbClr val="EBEBEB"/>
              </a:solidFill>
            </a:endParaRPr>
          </a:p>
        </p:txBody>
      </p:sp>
    </p:spTree>
    <p:extLst>
      <p:ext uri="{BB962C8B-B14F-4D97-AF65-F5344CB8AC3E}">
        <p14:creationId xmlns:p14="http://schemas.microsoft.com/office/powerpoint/2010/main" val="2081795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38694-DFC6-6C76-5502-BDDB558534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8EBE6A-EF89-C51F-A4B9-F62B7E206AE2}"/>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3ECCC86-8EB1-244F-FA56-EA39F091958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3" name="Title 1">
            <a:extLst>
              <a:ext uri="{FF2B5EF4-FFF2-40B4-BE49-F238E27FC236}">
                <a16:creationId xmlns:a16="http://schemas.microsoft.com/office/drawing/2014/main" id="{1FB52C95-B199-3988-BFF6-2483EC56FB4B}"/>
              </a:ext>
            </a:extLst>
          </p:cNvPr>
          <p:cNvSpPr txBox="1">
            <a:spLocks/>
          </p:cNvSpPr>
          <p:nvPr/>
        </p:nvSpPr>
        <p:spPr>
          <a:xfrm>
            <a:off x="3883379" y="365125"/>
            <a:ext cx="4696178" cy="1325563"/>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b="1"/>
              <a:t>Final Reflections</a:t>
            </a:r>
            <a:br>
              <a:rPr lang="en-GB" sz="3600">
                <a:solidFill>
                  <a:srgbClr val="EBEBEB"/>
                </a:solidFill>
              </a:rPr>
            </a:br>
            <a:endParaRPr lang="en-US" sz="3600" dirty="0">
              <a:solidFill>
                <a:srgbClr val="EBEBEB"/>
              </a:solidFill>
            </a:endParaRPr>
          </a:p>
        </p:txBody>
      </p:sp>
      <p:sp>
        <p:nvSpPr>
          <p:cNvPr id="6" name="Content Placeholder 2">
            <a:extLst>
              <a:ext uri="{FF2B5EF4-FFF2-40B4-BE49-F238E27FC236}">
                <a16:creationId xmlns:a16="http://schemas.microsoft.com/office/drawing/2014/main" id="{04EBC9E1-B06E-B5F7-2E46-5965591FBF80}"/>
              </a:ext>
            </a:extLst>
          </p:cNvPr>
          <p:cNvSpPr txBox="1">
            <a:spLocks/>
          </p:cNvSpPr>
          <p:nvPr/>
        </p:nvSpPr>
        <p:spPr>
          <a:xfrm>
            <a:off x="327378" y="1817511"/>
            <a:ext cx="10120766" cy="489937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a:t>What have you learned about showing compassion today? </a:t>
            </a:r>
          </a:p>
          <a:p>
            <a:pPr marL="0" indent="0">
              <a:buFont typeface="Arial" panose="020B0604020202020204" pitchFamily="34" charset="0"/>
              <a:buNone/>
            </a:pPr>
            <a:endParaRPr lang="en-GB" sz="3200"/>
          </a:p>
          <a:p>
            <a:r>
              <a:rPr lang="en-US" sz="3200"/>
              <a:t>How will you show compassion to everyone you meet this week (because you do not know what kind of pain they are experiencing)?</a:t>
            </a:r>
          </a:p>
          <a:p>
            <a:pPr marL="0" indent="0">
              <a:buFont typeface="Arial" panose="020B0604020202020204" pitchFamily="34" charset="0"/>
              <a:buNone/>
            </a:pPr>
            <a:endParaRPr lang="en-GB" sz="3200"/>
          </a:p>
          <a:p>
            <a:r>
              <a:rPr lang="en-US" sz="3200"/>
              <a:t>How can we be the most compassionate church in our community?</a:t>
            </a:r>
          </a:p>
          <a:p>
            <a:pPr marL="0" indent="0">
              <a:buFont typeface="Arial" panose="020B0604020202020204" pitchFamily="34" charset="0"/>
              <a:buNone/>
            </a:pPr>
            <a:endParaRPr lang="en-GB" sz="3200"/>
          </a:p>
          <a:p>
            <a:r>
              <a:rPr lang="en-US" sz="3200"/>
              <a:t>Every time you show compassion to someone else, you are showing them that God loves them and cares for them. Each act of compassion is an act of mission.</a:t>
            </a:r>
            <a:endParaRPr lang="en-GB" sz="3200"/>
          </a:p>
          <a:p>
            <a:endParaRPr lang="en-US" dirty="0">
              <a:solidFill>
                <a:srgbClr val="FFFFFF"/>
              </a:solidFill>
            </a:endParaRPr>
          </a:p>
        </p:txBody>
      </p:sp>
    </p:spTree>
    <p:extLst>
      <p:ext uri="{BB962C8B-B14F-4D97-AF65-F5344CB8AC3E}">
        <p14:creationId xmlns:p14="http://schemas.microsoft.com/office/powerpoint/2010/main" val="14288259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AB600-9F95-4A1A-0DFD-5CBCF4816D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202744-A4E0-E51A-96B6-72555B86785C}"/>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2FFCD9F6-5B5B-5C24-FD71-AE902782684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4" name="Title 1">
            <a:extLst>
              <a:ext uri="{FF2B5EF4-FFF2-40B4-BE49-F238E27FC236}">
                <a16:creationId xmlns:a16="http://schemas.microsoft.com/office/drawing/2014/main" id="{E9EE2EB7-80DB-AEE1-6186-37A8DDF93A3C}"/>
              </a:ext>
            </a:extLst>
          </p:cNvPr>
          <p:cNvSpPr txBox="1">
            <a:spLocks/>
          </p:cNvSpPr>
          <p:nvPr/>
        </p:nvSpPr>
        <p:spPr>
          <a:xfrm>
            <a:off x="838200" y="534460"/>
            <a:ext cx="10515600" cy="132556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a:t>Prayer</a:t>
            </a:r>
            <a:br>
              <a:rPr lang="en-US" b="1">
                <a:solidFill>
                  <a:srgbClr val="EBEBEB"/>
                </a:solidFill>
              </a:rPr>
            </a:br>
            <a:endParaRPr lang="en-US" b="1" dirty="0">
              <a:solidFill>
                <a:srgbClr val="EBEBEB"/>
              </a:solidFill>
            </a:endParaRPr>
          </a:p>
        </p:txBody>
      </p:sp>
      <p:sp>
        <p:nvSpPr>
          <p:cNvPr id="7" name="Title 1">
            <a:extLst>
              <a:ext uri="{FF2B5EF4-FFF2-40B4-BE49-F238E27FC236}">
                <a16:creationId xmlns:a16="http://schemas.microsoft.com/office/drawing/2014/main" id="{DDA7247F-F1B4-8392-F0DB-3B40B65A8DE1}"/>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4400" b="1"/>
              <a:t>Torn hearts</a:t>
            </a:r>
          </a:p>
          <a:p>
            <a:endParaRPr lang="en-GB" sz="4400" b="1"/>
          </a:p>
          <a:p>
            <a:endParaRPr lang="en-GB" sz="4400" b="1" dirty="0"/>
          </a:p>
        </p:txBody>
      </p:sp>
      <p:sp>
        <p:nvSpPr>
          <p:cNvPr id="8" name="Content Placeholder 2">
            <a:extLst>
              <a:ext uri="{FF2B5EF4-FFF2-40B4-BE49-F238E27FC236}">
                <a16:creationId xmlns:a16="http://schemas.microsoft.com/office/drawing/2014/main" id="{0AA61E6B-3AAC-A6C1-3554-FC0558746913}"/>
              </a:ext>
            </a:extLst>
          </p:cNvPr>
          <p:cNvSpPr txBox="1">
            <a:spLocks/>
          </p:cNvSpPr>
          <p:nvPr/>
        </p:nvSpPr>
        <p:spPr>
          <a:xfrm>
            <a:off x="3465688" y="2630312"/>
            <a:ext cx="6886223" cy="3928532"/>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buFont typeface="Wingdings" pitchFamily="2" charset="2"/>
              <a:buChar char="§"/>
            </a:pPr>
            <a:r>
              <a:rPr lang="en-GB" sz="6600" dirty="0"/>
              <a:t>Take a paper heart.</a:t>
            </a:r>
          </a:p>
          <a:p>
            <a:pPr marL="0" indent="0">
              <a:buClr>
                <a:schemeClr val="tx1"/>
              </a:buClr>
              <a:buNone/>
            </a:pPr>
            <a:endParaRPr lang="en-GB" sz="6600" dirty="0"/>
          </a:p>
          <a:p>
            <a:pPr>
              <a:buClr>
                <a:schemeClr val="tx1"/>
              </a:buClr>
              <a:buFont typeface="Wingdings" pitchFamily="2" charset="2"/>
              <a:buChar char="§"/>
            </a:pPr>
            <a:r>
              <a:rPr lang="en-GB" sz="6600" dirty="0"/>
              <a:t>Write on it the name or initial of someone who has been abused, or who is hurting and traumatized.</a:t>
            </a:r>
          </a:p>
          <a:p>
            <a:endParaRPr lang="en-GB" dirty="0"/>
          </a:p>
        </p:txBody>
      </p:sp>
    </p:spTree>
    <p:extLst>
      <p:ext uri="{BB962C8B-B14F-4D97-AF65-F5344CB8AC3E}">
        <p14:creationId xmlns:p14="http://schemas.microsoft.com/office/powerpoint/2010/main" val="2327035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40543FA-6B0F-7617-6920-930D8B376C0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731C948F-C286-86EE-F1D7-E0CBCD8CFA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DB5C83E2-5783-B179-0B2D-A0B16238905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9D5E691B-B9C8-0E58-ACB9-4D330DFF5DB2}"/>
              </a:ext>
            </a:extLst>
          </p:cNvPr>
          <p:cNvSpPr>
            <a:spLocks noGrp="1"/>
          </p:cNvSpPr>
          <p:nvPr>
            <p:ph type="title"/>
          </p:nvPr>
        </p:nvSpPr>
        <p:spPr>
          <a:xfrm>
            <a:off x="265113" y="207963"/>
            <a:ext cx="9959975" cy="1325562"/>
          </a:xfrm>
        </p:spPr>
        <p:txBody>
          <a:bodyPr/>
          <a:lstStyle/>
          <a:p>
            <a:r>
              <a:rPr lang="en-US" b="1" dirty="0"/>
              <a:t>Kinds of Abuse</a:t>
            </a:r>
          </a:p>
        </p:txBody>
      </p:sp>
      <p:sp>
        <p:nvSpPr>
          <p:cNvPr id="2" name="Content Placeholder 2">
            <a:extLst>
              <a:ext uri="{FF2B5EF4-FFF2-40B4-BE49-F238E27FC236}">
                <a16:creationId xmlns:a16="http://schemas.microsoft.com/office/drawing/2014/main" id="{43CE6D99-E69C-16A4-85B5-1ED504CCEBA4}"/>
              </a:ext>
            </a:extLst>
          </p:cNvPr>
          <p:cNvSpPr txBox="1">
            <a:spLocks/>
          </p:cNvSpPr>
          <p:nvPr/>
        </p:nvSpPr>
        <p:spPr>
          <a:xfrm>
            <a:off x="332509" y="1548245"/>
            <a:ext cx="10183091" cy="533053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i="1" dirty="0"/>
              <a:t>Relational</a:t>
            </a:r>
            <a:r>
              <a:rPr lang="en-US" sz="3600" dirty="0"/>
              <a:t>—limiting contact with others</a:t>
            </a:r>
          </a:p>
          <a:p>
            <a:r>
              <a:rPr lang="en-US" sz="3600" i="1" dirty="0"/>
              <a:t>Elder</a:t>
            </a:r>
            <a:r>
              <a:rPr lang="en-US" sz="3600" dirty="0"/>
              <a:t>—mistreating vulnerable elderly people</a:t>
            </a:r>
          </a:p>
          <a:p>
            <a:r>
              <a:rPr lang="en-US" sz="3600" i="1" dirty="0"/>
              <a:t>Racial</a:t>
            </a:r>
            <a:r>
              <a:rPr lang="en-US" sz="3600" dirty="0"/>
              <a:t>—hurting and belittling others who are racially different from you</a:t>
            </a:r>
          </a:p>
          <a:p>
            <a:r>
              <a:rPr lang="en-US" sz="3600" i="1" dirty="0"/>
              <a:t>Spiritual</a:t>
            </a:r>
            <a:r>
              <a:rPr lang="en-US" sz="3600" dirty="0"/>
              <a:t>—emotional, physical, sexual, relational, coercive, and financial  abuse, etc., within a spiritual context</a:t>
            </a:r>
          </a:p>
          <a:p>
            <a:r>
              <a:rPr lang="en-US" sz="3600" i="1" dirty="0"/>
              <a:t>Sexual</a:t>
            </a:r>
            <a:r>
              <a:rPr lang="en-US" sz="3600" dirty="0"/>
              <a:t>—being forced to do sexual activities against choice and will, hurting during sex, etc.</a:t>
            </a:r>
          </a:p>
          <a:p>
            <a:r>
              <a:rPr lang="en-US" sz="3600" dirty="0"/>
              <a:t>There are many ways to abuse others. </a:t>
            </a:r>
          </a:p>
          <a:p>
            <a:pPr marL="0" indent="0">
              <a:buFont typeface="Arial" panose="020B0604020202020204" pitchFamily="34" charset="0"/>
              <a:buNone/>
            </a:pPr>
            <a:endParaRPr lang="en-US" sz="800" dirty="0"/>
          </a:p>
        </p:txBody>
      </p:sp>
    </p:spTree>
    <p:extLst>
      <p:ext uri="{BB962C8B-B14F-4D97-AF65-F5344CB8AC3E}">
        <p14:creationId xmlns:p14="http://schemas.microsoft.com/office/powerpoint/2010/main" val="12875773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49BBF-09C6-123B-0D1F-65EE870E07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E00619-90DD-1228-E4D7-72A35F51A30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B319B46-CF74-C5DF-F620-FD32F903468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4" name="Title 1">
            <a:extLst>
              <a:ext uri="{FF2B5EF4-FFF2-40B4-BE49-F238E27FC236}">
                <a16:creationId xmlns:a16="http://schemas.microsoft.com/office/drawing/2014/main" id="{C6533F2C-DF46-C30C-730B-9C2EEC361986}"/>
              </a:ext>
            </a:extLst>
          </p:cNvPr>
          <p:cNvSpPr txBox="1">
            <a:spLocks/>
          </p:cNvSpPr>
          <p:nvPr/>
        </p:nvSpPr>
        <p:spPr>
          <a:xfrm>
            <a:off x="838200" y="534460"/>
            <a:ext cx="10515600" cy="132556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dirty="0"/>
              <a:t>Prayer</a:t>
            </a:r>
            <a:br>
              <a:rPr lang="en-US" b="1" dirty="0">
                <a:solidFill>
                  <a:srgbClr val="EBEBEB"/>
                </a:solidFill>
              </a:rPr>
            </a:br>
            <a:endParaRPr lang="en-US" b="1" dirty="0">
              <a:solidFill>
                <a:srgbClr val="EBEBEB"/>
              </a:solidFill>
            </a:endParaRPr>
          </a:p>
        </p:txBody>
      </p:sp>
      <p:sp>
        <p:nvSpPr>
          <p:cNvPr id="7" name="Title 1">
            <a:extLst>
              <a:ext uri="{FF2B5EF4-FFF2-40B4-BE49-F238E27FC236}">
                <a16:creationId xmlns:a16="http://schemas.microsoft.com/office/drawing/2014/main" id="{A3766CDA-4718-5CCB-B619-206BE4D6E20A}"/>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4400" b="1"/>
              <a:t>Torn hearts</a:t>
            </a:r>
          </a:p>
          <a:p>
            <a:endParaRPr lang="en-GB" sz="4400" b="1"/>
          </a:p>
          <a:p>
            <a:endParaRPr lang="en-GB" sz="4400" b="1" dirty="0"/>
          </a:p>
        </p:txBody>
      </p:sp>
      <p:sp>
        <p:nvSpPr>
          <p:cNvPr id="3" name="Content Placeholder 2">
            <a:extLst>
              <a:ext uri="{FF2B5EF4-FFF2-40B4-BE49-F238E27FC236}">
                <a16:creationId xmlns:a16="http://schemas.microsoft.com/office/drawing/2014/main" id="{999FD86F-E0FF-4636-4297-9F394D619ED6}"/>
              </a:ext>
            </a:extLst>
          </p:cNvPr>
          <p:cNvSpPr txBox="1">
            <a:spLocks/>
          </p:cNvSpPr>
          <p:nvPr/>
        </p:nvSpPr>
        <p:spPr>
          <a:xfrm>
            <a:off x="3465689" y="2528711"/>
            <a:ext cx="6747280" cy="39624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buFont typeface="Wingdings" pitchFamily="2" charset="2"/>
              <a:buChar char="§"/>
            </a:pPr>
            <a:r>
              <a:rPr lang="en-GB" sz="4600" dirty="0"/>
              <a:t>Tear your heart to represent their broken heart.</a:t>
            </a:r>
          </a:p>
          <a:p>
            <a:pPr marL="0" indent="0">
              <a:buClr>
                <a:schemeClr val="tx1"/>
              </a:buClr>
              <a:buNone/>
            </a:pPr>
            <a:endParaRPr lang="en-GB" sz="4600" dirty="0"/>
          </a:p>
          <a:p>
            <a:pPr>
              <a:buClr>
                <a:schemeClr val="tx1"/>
              </a:buClr>
              <a:buFont typeface="Wingdings" pitchFamily="2" charset="2"/>
              <a:buChar char="§"/>
            </a:pPr>
            <a:r>
              <a:rPr lang="en-GB" sz="4600" dirty="0"/>
              <a:t>Hold the torn heart in your hands as we pray.</a:t>
            </a:r>
          </a:p>
          <a:p>
            <a:endParaRPr lang="en-GB" sz="4600" dirty="0"/>
          </a:p>
          <a:p>
            <a:endParaRPr lang="en-GB" sz="4600" dirty="0"/>
          </a:p>
        </p:txBody>
      </p:sp>
    </p:spTree>
    <p:extLst>
      <p:ext uri="{BB962C8B-B14F-4D97-AF65-F5344CB8AC3E}">
        <p14:creationId xmlns:p14="http://schemas.microsoft.com/office/powerpoint/2010/main" val="17532442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35D95-C296-6048-0408-7E88F866D1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17E495-B811-448E-C322-75B6547675E3}"/>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57C85BB-833B-B999-1F9D-3EADE6234D0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4" name="Title 1">
            <a:extLst>
              <a:ext uri="{FF2B5EF4-FFF2-40B4-BE49-F238E27FC236}">
                <a16:creationId xmlns:a16="http://schemas.microsoft.com/office/drawing/2014/main" id="{24282735-1DCD-F26B-BDE3-A84CD0945A65}"/>
              </a:ext>
            </a:extLst>
          </p:cNvPr>
          <p:cNvSpPr txBox="1">
            <a:spLocks/>
          </p:cNvSpPr>
          <p:nvPr/>
        </p:nvSpPr>
        <p:spPr>
          <a:xfrm>
            <a:off x="838200" y="534460"/>
            <a:ext cx="10515600" cy="132556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dirty="0"/>
              <a:t>Prayer</a:t>
            </a:r>
            <a:br>
              <a:rPr lang="en-US" b="1" dirty="0">
                <a:solidFill>
                  <a:srgbClr val="EBEBEB"/>
                </a:solidFill>
              </a:rPr>
            </a:br>
            <a:endParaRPr lang="en-US" b="1" dirty="0">
              <a:solidFill>
                <a:srgbClr val="EBEBEB"/>
              </a:solidFill>
            </a:endParaRPr>
          </a:p>
        </p:txBody>
      </p:sp>
      <p:sp>
        <p:nvSpPr>
          <p:cNvPr id="7" name="Title 1">
            <a:extLst>
              <a:ext uri="{FF2B5EF4-FFF2-40B4-BE49-F238E27FC236}">
                <a16:creationId xmlns:a16="http://schemas.microsoft.com/office/drawing/2014/main" id="{A9E01645-BD52-A0F3-9D7C-1BCC8D2AA9FF}"/>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4400" b="1"/>
              <a:t>Torn hearts</a:t>
            </a:r>
          </a:p>
          <a:p>
            <a:endParaRPr lang="en-GB" sz="4400" b="1"/>
          </a:p>
          <a:p>
            <a:endParaRPr lang="en-GB" sz="4400" b="1" dirty="0"/>
          </a:p>
        </p:txBody>
      </p:sp>
      <p:sp>
        <p:nvSpPr>
          <p:cNvPr id="6" name="Content Placeholder 2">
            <a:extLst>
              <a:ext uri="{FF2B5EF4-FFF2-40B4-BE49-F238E27FC236}">
                <a16:creationId xmlns:a16="http://schemas.microsoft.com/office/drawing/2014/main" id="{D1057FAF-8607-4A88-8545-E6F5359F7C71}"/>
              </a:ext>
            </a:extLst>
          </p:cNvPr>
          <p:cNvSpPr txBox="1">
            <a:spLocks/>
          </p:cNvSpPr>
          <p:nvPr/>
        </p:nvSpPr>
        <p:spPr>
          <a:xfrm>
            <a:off x="3488267" y="2517422"/>
            <a:ext cx="6177781" cy="42229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buFont typeface="Wingdings" pitchFamily="2" charset="2"/>
              <a:buChar char="§"/>
            </a:pPr>
            <a:r>
              <a:rPr lang="en-GB" sz="4600" dirty="0"/>
              <a:t>Now take a piece of tape to mend your heart as a reminder that God longs to mend all our brokenness. </a:t>
            </a:r>
          </a:p>
          <a:p>
            <a:endParaRPr lang="en-GB" dirty="0"/>
          </a:p>
          <a:p>
            <a:endParaRPr lang="en-GB" dirty="0"/>
          </a:p>
        </p:txBody>
      </p:sp>
    </p:spTree>
    <p:extLst>
      <p:ext uri="{BB962C8B-B14F-4D97-AF65-F5344CB8AC3E}">
        <p14:creationId xmlns:p14="http://schemas.microsoft.com/office/powerpoint/2010/main" val="3350992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497F8-D4B5-3D80-1E4A-789619318C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192909-2EF3-4231-686E-6A619D875823}"/>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CECB51B7-0757-6C2A-1EC7-A92374CD8F8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600" y="0"/>
            <a:ext cx="12293600" cy="6858000"/>
          </a:xfrm>
          <a:prstGeom prst="rect">
            <a:avLst/>
          </a:prstGeom>
        </p:spPr>
      </p:pic>
      <p:sp>
        <p:nvSpPr>
          <p:cNvPr id="4" name="Title 1">
            <a:extLst>
              <a:ext uri="{FF2B5EF4-FFF2-40B4-BE49-F238E27FC236}">
                <a16:creationId xmlns:a16="http://schemas.microsoft.com/office/drawing/2014/main" id="{F873A639-1E92-B4AA-F37B-8E7B6C5BE8D0}"/>
              </a:ext>
            </a:extLst>
          </p:cNvPr>
          <p:cNvSpPr txBox="1">
            <a:spLocks/>
          </p:cNvSpPr>
          <p:nvPr/>
        </p:nvSpPr>
        <p:spPr>
          <a:xfrm>
            <a:off x="838200" y="534460"/>
            <a:ext cx="10515600" cy="1325563"/>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dirty="0"/>
              <a:t>Prayer</a:t>
            </a:r>
            <a:br>
              <a:rPr lang="en-US" b="1" dirty="0">
                <a:solidFill>
                  <a:srgbClr val="EBEBEB"/>
                </a:solidFill>
              </a:rPr>
            </a:br>
            <a:endParaRPr lang="en-US" b="1" dirty="0">
              <a:solidFill>
                <a:srgbClr val="EBEBEB"/>
              </a:solidFill>
            </a:endParaRPr>
          </a:p>
        </p:txBody>
      </p:sp>
      <p:sp>
        <p:nvSpPr>
          <p:cNvPr id="7" name="Title 1">
            <a:extLst>
              <a:ext uri="{FF2B5EF4-FFF2-40B4-BE49-F238E27FC236}">
                <a16:creationId xmlns:a16="http://schemas.microsoft.com/office/drawing/2014/main" id="{A4E1DE31-F30E-417C-6FEE-875F971F7598}"/>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4400" b="1"/>
              <a:t>Torn hearts</a:t>
            </a:r>
          </a:p>
          <a:p>
            <a:endParaRPr lang="en-GB" sz="4400" b="1"/>
          </a:p>
          <a:p>
            <a:endParaRPr lang="en-GB" sz="4400" b="1" dirty="0"/>
          </a:p>
        </p:txBody>
      </p:sp>
      <p:sp>
        <p:nvSpPr>
          <p:cNvPr id="3" name="Content Placeholder 2">
            <a:extLst>
              <a:ext uri="{FF2B5EF4-FFF2-40B4-BE49-F238E27FC236}">
                <a16:creationId xmlns:a16="http://schemas.microsoft.com/office/drawing/2014/main" id="{009CF1FE-B52A-4AF9-4E24-04BB8A97F4DE}"/>
              </a:ext>
            </a:extLst>
          </p:cNvPr>
          <p:cNvSpPr txBox="1">
            <a:spLocks/>
          </p:cNvSpPr>
          <p:nvPr/>
        </p:nvSpPr>
        <p:spPr>
          <a:xfrm>
            <a:off x="4245333" y="1461097"/>
            <a:ext cx="6157841" cy="539690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sz="1600" b="1" baseline="30000" dirty="0"/>
          </a:p>
          <a:p>
            <a:pPr marL="0" indent="0">
              <a:buFont typeface="Arial" panose="020B0604020202020204" pitchFamily="34" charset="0"/>
              <a:buNone/>
            </a:pPr>
            <a:endParaRPr lang="en-GB" sz="2400" b="1" baseline="30000" dirty="0"/>
          </a:p>
          <a:p>
            <a:pPr marL="0" indent="0">
              <a:buFont typeface="Arial" panose="020B0604020202020204" pitchFamily="34" charset="0"/>
              <a:buNone/>
            </a:pPr>
            <a:r>
              <a:rPr lang="en-GB" sz="3200" dirty="0"/>
              <a:t>Revelation 21:4</a:t>
            </a:r>
          </a:p>
          <a:p>
            <a:pPr marL="0" indent="0">
              <a:buFont typeface="Arial" panose="020B0604020202020204" pitchFamily="34" charset="0"/>
              <a:buNone/>
            </a:pPr>
            <a:r>
              <a:rPr lang="en-GB" sz="3200" dirty="0"/>
              <a:t>“And God will wipe away every tear from their eyes; there shall be no more death, nor sorrow, nor crying. There shall be no more pain, for the former things have passed away.”</a:t>
            </a:r>
          </a:p>
          <a:p>
            <a:pPr marL="0" indent="0">
              <a:buFont typeface="Arial" panose="020B0604020202020204" pitchFamily="34" charset="0"/>
              <a:buNone/>
            </a:pPr>
            <a:endParaRPr lang="en-GB" sz="3200" dirty="0"/>
          </a:p>
          <a:p>
            <a:pPr marL="0" indent="0">
              <a:buFont typeface="Arial" panose="020B0604020202020204" pitchFamily="34" charset="0"/>
              <a:buNone/>
            </a:pPr>
            <a:r>
              <a:rPr lang="en-GB" sz="3200" dirty="0"/>
              <a:t>Ecclesiastes 3:11 </a:t>
            </a:r>
          </a:p>
          <a:p>
            <a:pPr marL="0" indent="0">
              <a:buFont typeface="Arial" panose="020B0604020202020204" pitchFamily="34" charset="0"/>
              <a:buNone/>
            </a:pPr>
            <a:r>
              <a:rPr lang="en-GB" sz="3200" dirty="0"/>
              <a:t>“He has made everything beautiful in its time.”</a:t>
            </a:r>
            <a:endParaRPr lang="en-US" sz="3200" dirty="0"/>
          </a:p>
        </p:txBody>
      </p:sp>
    </p:spTree>
    <p:extLst>
      <p:ext uri="{BB962C8B-B14F-4D97-AF65-F5344CB8AC3E}">
        <p14:creationId xmlns:p14="http://schemas.microsoft.com/office/powerpoint/2010/main" val="1638026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80096C6C-721C-FC2F-9ED0-C4668AAE70E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5E348452-D295-B0EB-420B-2CD63AC39FE6}"/>
              </a:ext>
            </a:extLst>
          </p:cNvPr>
          <p:cNvSpPr>
            <a:spLocks noGrp="1"/>
          </p:cNvSpPr>
          <p:nvPr>
            <p:ph type="title"/>
          </p:nvPr>
        </p:nvSpPr>
        <p:spPr>
          <a:xfrm>
            <a:off x="4110038" y="207963"/>
            <a:ext cx="6022975" cy="1325562"/>
          </a:xfrm>
        </p:spPr>
        <p:txBody>
          <a:bodyPr>
            <a:normAutofit/>
          </a:bodyPr>
          <a:lstStyle/>
          <a:p>
            <a:r>
              <a:rPr lang="en-US" b="1" dirty="0">
                <a:latin typeface="Arial Rounded MT Bold" panose="020F0704030504030204" pitchFamily="34" charset="77"/>
              </a:rPr>
              <a:t>Why is it so painful?</a:t>
            </a:r>
          </a:p>
        </p:txBody>
      </p:sp>
      <p:sp>
        <p:nvSpPr>
          <p:cNvPr id="7" name="Content Placeholder 2">
            <a:extLst>
              <a:ext uri="{FF2B5EF4-FFF2-40B4-BE49-F238E27FC236}">
                <a16:creationId xmlns:a16="http://schemas.microsoft.com/office/drawing/2014/main" id="{BA5B762D-38E1-966D-76DA-F72037045E0B}"/>
              </a:ext>
            </a:extLst>
          </p:cNvPr>
          <p:cNvSpPr txBox="1">
            <a:spLocks/>
          </p:cNvSpPr>
          <p:nvPr/>
        </p:nvSpPr>
        <p:spPr>
          <a:xfrm>
            <a:off x="4353791" y="1533525"/>
            <a:ext cx="6079362" cy="49815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a:t>Abuse is an invasion of another person’s internal and social world.</a:t>
            </a:r>
          </a:p>
          <a:p>
            <a:r>
              <a:rPr lang="en-US" sz="3600"/>
              <a:t>It can ransack their sense of self, their relationships, health, mental wellness, and spirituality. </a:t>
            </a:r>
          </a:p>
          <a:p>
            <a:r>
              <a:rPr lang="en-US" sz="3600"/>
              <a:t>It is selfish and violent. It is like personal vandalism.</a:t>
            </a:r>
          </a:p>
          <a:p>
            <a:endParaRPr lang="en-US" sz="1700" dirty="0">
              <a:solidFill>
                <a:srgbClr val="FFFFFF"/>
              </a:solidFill>
            </a:endParaRPr>
          </a:p>
        </p:txBody>
      </p:sp>
    </p:spTree>
    <p:extLst>
      <p:ext uri="{BB962C8B-B14F-4D97-AF65-F5344CB8AC3E}">
        <p14:creationId xmlns:p14="http://schemas.microsoft.com/office/powerpoint/2010/main" val="1253200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4B64F40-AA3B-6FD0-6037-517B8460DE7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A203BB8-2F70-41D8-5B1D-0F2A251464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a:extLst>
              <a:ext uri="{FF2B5EF4-FFF2-40B4-BE49-F238E27FC236}">
                <a16:creationId xmlns:a16="http://schemas.microsoft.com/office/drawing/2014/main" id="{50385BA3-4825-AC8B-0739-54ABFDF18EF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615"/>
          <a:stretch>
            <a:fillRect/>
          </a:stretch>
        </p:blipFill>
        <p:spPr>
          <a:xfrm>
            <a:off x="20" y="1282"/>
            <a:ext cx="12191980" cy="6856718"/>
          </a:xfrm>
          <a:prstGeom prst="rect">
            <a:avLst/>
          </a:prstGeom>
        </p:spPr>
      </p:pic>
      <p:sp>
        <p:nvSpPr>
          <p:cNvPr id="6" name="Title 1">
            <a:extLst>
              <a:ext uri="{FF2B5EF4-FFF2-40B4-BE49-F238E27FC236}">
                <a16:creationId xmlns:a16="http://schemas.microsoft.com/office/drawing/2014/main" id="{7FDE235A-CC90-109D-93DF-A0640E9A01F2}"/>
              </a:ext>
            </a:extLst>
          </p:cNvPr>
          <p:cNvSpPr>
            <a:spLocks noGrp="1"/>
          </p:cNvSpPr>
          <p:nvPr>
            <p:ph type="title"/>
          </p:nvPr>
        </p:nvSpPr>
        <p:spPr>
          <a:xfrm>
            <a:off x="4110038" y="207963"/>
            <a:ext cx="6022975" cy="1325562"/>
          </a:xfrm>
        </p:spPr>
        <p:txBody>
          <a:bodyPr>
            <a:normAutofit/>
          </a:bodyPr>
          <a:lstStyle/>
          <a:p>
            <a:r>
              <a:rPr lang="en-US" b="1" dirty="0">
                <a:latin typeface="Arial Rounded MT Bold" panose="020F0704030504030204" pitchFamily="34" charset="77"/>
              </a:rPr>
              <a:t>Why is it so painful?</a:t>
            </a:r>
          </a:p>
        </p:txBody>
      </p:sp>
      <p:sp>
        <p:nvSpPr>
          <p:cNvPr id="2" name="Content Placeholder 2">
            <a:extLst>
              <a:ext uri="{FF2B5EF4-FFF2-40B4-BE49-F238E27FC236}">
                <a16:creationId xmlns:a16="http://schemas.microsoft.com/office/drawing/2014/main" id="{102C66F4-51FA-ECFD-B777-752D9A1F184E}"/>
              </a:ext>
            </a:extLst>
          </p:cNvPr>
          <p:cNvSpPr txBox="1">
            <a:spLocks/>
          </p:cNvSpPr>
          <p:nvPr/>
        </p:nvSpPr>
        <p:spPr>
          <a:xfrm>
            <a:off x="4353791" y="1533525"/>
            <a:ext cx="6079362" cy="498157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a:t>It can leave long-term damage in a person’s life—even leading, in some cases, to severe mental health issues, affecting someone’s ability to work and earn money, and increasing the likelihood that they turn to drugs and alcohol to numb the pain</a:t>
            </a:r>
          </a:p>
          <a:p>
            <a:r>
              <a:rPr lang="en-US" sz="3600"/>
              <a:t>There is a higher incidence of people in prison who have experienced abuse in their lives. </a:t>
            </a:r>
          </a:p>
          <a:p>
            <a:endParaRPr lang="en-US" sz="1700" dirty="0">
              <a:solidFill>
                <a:srgbClr val="FFFFFF"/>
              </a:solidFill>
            </a:endParaRPr>
          </a:p>
        </p:txBody>
      </p:sp>
    </p:spTree>
    <p:extLst>
      <p:ext uri="{BB962C8B-B14F-4D97-AF65-F5344CB8AC3E}">
        <p14:creationId xmlns:p14="http://schemas.microsoft.com/office/powerpoint/2010/main" val="4193238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DFE3944-CE40-54E2-7C96-2D632590AAA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8ACCC60-FC71-D289-3BF9-EF9D88D964C9}"/>
              </a:ext>
            </a:extLst>
          </p:cNvPr>
          <p:cNvSpPr>
            <a:spLocks noGrp="1"/>
          </p:cNvSpPr>
          <p:nvPr>
            <p:ph type="title"/>
          </p:nvPr>
        </p:nvSpPr>
        <p:spPr>
          <a:xfrm>
            <a:off x="314325" y="217488"/>
            <a:ext cx="9966325" cy="1325562"/>
          </a:xfrm>
        </p:spPr>
        <p:txBody>
          <a:bodyPr>
            <a:normAutofit/>
          </a:bodyPr>
          <a:lstStyle/>
          <a:p>
            <a:r>
              <a:rPr lang="en-US" b="1" dirty="0">
                <a:latin typeface="Arial Rounded MT Bold" panose="020F0704030504030204" pitchFamily="34" charset="77"/>
              </a:rPr>
              <a:t>What are some of the effects?</a:t>
            </a:r>
          </a:p>
        </p:txBody>
      </p:sp>
      <p:graphicFrame>
        <p:nvGraphicFramePr>
          <p:cNvPr id="5" name="Content Placeholder 2">
            <a:extLst>
              <a:ext uri="{FF2B5EF4-FFF2-40B4-BE49-F238E27FC236}">
                <a16:creationId xmlns:a16="http://schemas.microsoft.com/office/drawing/2014/main" id="{8C85AB5A-9F9F-D992-A41C-94D1CDE4DCB5}"/>
              </a:ext>
            </a:extLst>
          </p:cNvPr>
          <p:cNvGraphicFramePr>
            <a:graphicFrameLocks noGrp="1"/>
          </p:cNvGraphicFramePr>
          <p:nvPr>
            <p:ph idx="1"/>
            <p:extLst>
              <p:ext uri="{D42A27DB-BD31-4B8C-83A1-F6EECF244321}">
                <p14:modId xmlns:p14="http://schemas.microsoft.com/office/powerpoint/2010/main" val="284614814"/>
              </p:ext>
            </p:extLst>
          </p:nvPr>
        </p:nvGraphicFramePr>
        <p:xfrm>
          <a:off x="314325" y="2001838"/>
          <a:ext cx="9966325" cy="43513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95876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DA47A-23A7-2304-70B6-96E60BADD87C}"/>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48FD4D9-9ABF-0879-C178-486F62C501E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6" name="Title 1">
            <a:extLst>
              <a:ext uri="{FF2B5EF4-FFF2-40B4-BE49-F238E27FC236}">
                <a16:creationId xmlns:a16="http://schemas.microsoft.com/office/drawing/2014/main" id="{EE97EB67-4BE1-BAC0-D8B8-518046F49455}"/>
              </a:ext>
            </a:extLst>
          </p:cNvPr>
          <p:cNvSpPr txBox="1">
            <a:spLocks/>
          </p:cNvSpPr>
          <p:nvPr/>
        </p:nvSpPr>
        <p:spPr>
          <a:xfrm>
            <a:off x="3860800" y="698500"/>
            <a:ext cx="5842000"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b="1"/>
              <a:t>Abuse is the complete </a:t>
            </a:r>
            <a:br>
              <a:rPr lang="en-US" b="1"/>
            </a:br>
            <a:r>
              <a:rPr lang="en-US" b="1"/>
              <a:t>opposite of love.</a:t>
            </a:r>
            <a:br>
              <a:rPr lang="en-GB" b="1"/>
            </a:br>
            <a:endParaRPr lang="en-US" b="1" dirty="0"/>
          </a:p>
        </p:txBody>
      </p:sp>
      <p:sp>
        <p:nvSpPr>
          <p:cNvPr id="7" name="Content Placeholder 2">
            <a:extLst>
              <a:ext uri="{FF2B5EF4-FFF2-40B4-BE49-F238E27FC236}">
                <a16:creationId xmlns:a16="http://schemas.microsoft.com/office/drawing/2014/main" id="{7A18FD57-E717-DBF5-F0EE-B84C8D09AF4C}"/>
              </a:ext>
            </a:extLst>
          </p:cNvPr>
          <p:cNvSpPr txBox="1">
            <a:spLocks/>
          </p:cNvSpPr>
          <p:nvPr/>
        </p:nvSpPr>
        <p:spPr>
          <a:xfrm>
            <a:off x="164892" y="1825624"/>
            <a:ext cx="10325308" cy="5032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a:t>Read and discuss these verses about God’s love and compassion:</a:t>
            </a:r>
            <a:endParaRPr lang="en-GB" sz="3200"/>
          </a:p>
          <a:p>
            <a:r>
              <a:rPr lang="en-GB" sz="3200"/>
              <a:t>God describes Himself as compassionate (Exodus 34:6).</a:t>
            </a:r>
          </a:p>
          <a:p>
            <a:r>
              <a:rPr lang="en-GB" sz="3200"/>
              <a:t>God is compassionate and forgiving (Psalm 103).</a:t>
            </a:r>
          </a:p>
          <a:p>
            <a:r>
              <a:rPr lang="en-GB" sz="3200"/>
              <a:t>Compassion starts in God’s heart, and He shares it with us so we can show compassion to others (2 Corinthians 1:3–5).</a:t>
            </a:r>
          </a:p>
          <a:p>
            <a:r>
              <a:rPr lang="en-GB" sz="3200"/>
              <a:t>Jesus was filled with compassion for the suffering (Matthew 9:36; 20:34; and Mark 6:34).</a:t>
            </a:r>
          </a:p>
          <a:p>
            <a:r>
              <a:rPr lang="en-US" sz="3200"/>
              <a:t>Perfect love does not make people feel afraid (1 John 4:18).</a:t>
            </a:r>
            <a:endParaRPr lang="en-GB" sz="3200"/>
          </a:p>
          <a:p>
            <a:endParaRPr lang="en-US" sz="1700" dirty="0">
              <a:solidFill>
                <a:srgbClr val="FFFFFF"/>
              </a:solidFill>
            </a:endParaRPr>
          </a:p>
        </p:txBody>
      </p:sp>
    </p:spTree>
    <p:extLst>
      <p:ext uri="{BB962C8B-B14F-4D97-AF65-F5344CB8AC3E}">
        <p14:creationId xmlns:p14="http://schemas.microsoft.com/office/powerpoint/2010/main" val="2346068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0B281-B5E4-42B1-B2FE-031750E1B1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1FB015-8B81-0CA2-253D-021584BFC86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AE4CA5BB-B413-6968-E9FB-5029FDC1DDB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33" t="1598" b="1598"/>
          <a:stretch>
            <a:fillRect/>
          </a:stretch>
        </p:blipFill>
        <p:spPr>
          <a:xfrm>
            <a:off x="-101599" y="0"/>
            <a:ext cx="12293600" cy="6858000"/>
          </a:xfrm>
          <a:prstGeom prst="rect">
            <a:avLst/>
          </a:prstGeom>
        </p:spPr>
      </p:pic>
      <p:sp>
        <p:nvSpPr>
          <p:cNvPr id="3" name="Title 1">
            <a:extLst>
              <a:ext uri="{FF2B5EF4-FFF2-40B4-BE49-F238E27FC236}">
                <a16:creationId xmlns:a16="http://schemas.microsoft.com/office/drawing/2014/main" id="{42C2FFEA-E6BF-B405-2619-3991ECECAC7C}"/>
              </a:ext>
            </a:extLst>
          </p:cNvPr>
          <p:cNvSpPr txBox="1">
            <a:spLocks/>
          </p:cNvSpPr>
          <p:nvPr/>
        </p:nvSpPr>
        <p:spPr>
          <a:xfrm>
            <a:off x="3372787" y="0"/>
            <a:ext cx="7041213" cy="167889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a:t>Reflecting on the Story of the  Good Samaritan</a:t>
            </a:r>
            <a:endParaRPr lang="en-US" sz="5400" dirty="0"/>
          </a:p>
        </p:txBody>
      </p:sp>
      <p:sp>
        <p:nvSpPr>
          <p:cNvPr id="4" name="Content Placeholder 2">
            <a:extLst>
              <a:ext uri="{FF2B5EF4-FFF2-40B4-BE49-F238E27FC236}">
                <a16:creationId xmlns:a16="http://schemas.microsoft.com/office/drawing/2014/main" id="{E7F503B1-5D2B-7D44-BBCD-53510017777F}"/>
              </a:ext>
            </a:extLst>
          </p:cNvPr>
          <p:cNvSpPr txBox="1">
            <a:spLocks/>
          </p:cNvSpPr>
          <p:nvPr/>
        </p:nvSpPr>
        <p:spPr>
          <a:xfrm>
            <a:off x="304800" y="1701800"/>
            <a:ext cx="10158334" cy="4991100"/>
          </a:xfrm>
          <a:prstGeom prst="rect">
            <a:avLst/>
          </a:prstGeom>
        </p:spPr>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600"/>
              <a:t>What do you like best about the story of the good Samaritan?</a:t>
            </a:r>
          </a:p>
          <a:p>
            <a:r>
              <a:rPr lang="en-GB" sz="3600"/>
              <a:t>What is the most important message for us in the story today?</a:t>
            </a:r>
          </a:p>
          <a:p>
            <a:r>
              <a:rPr lang="en-GB" sz="3600"/>
              <a:t>Which character in the story is most like you? Why?</a:t>
            </a:r>
          </a:p>
          <a:p>
            <a:r>
              <a:rPr lang="en-GB" sz="3600"/>
              <a:t>What does this story tell you about God’s compassion?</a:t>
            </a:r>
          </a:p>
          <a:p>
            <a:r>
              <a:rPr lang="en-GB" sz="3600"/>
              <a:t>How does this story inspire you to show compassion to those who have been abused?</a:t>
            </a:r>
            <a:endParaRPr lang="en-GB" sz="3600" dirty="0"/>
          </a:p>
        </p:txBody>
      </p:sp>
    </p:spTree>
    <p:extLst>
      <p:ext uri="{BB962C8B-B14F-4D97-AF65-F5344CB8AC3E}">
        <p14:creationId xmlns:p14="http://schemas.microsoft.com/office/powerpoint/2010/main" val="29776452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709</TotalTime>
  <Words>2736</Words>
  <Application>Microsoft Macintosh PowerPoint</Application>
  <PresentationFormat>Widescreen</PresentationFormat>
  <Paragraphs>249</Paragraphs>
  <Slides>42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Arial</vt:lpstr>
      <vt:lpstr>Arial Rounded MT Bold</vt:lpstr>
      <vt:lpstr>Bebas Neue Regular</vt:lpstr>
      <vt:lpstr>Calibri</vt:lpstr>
      <vt:lpstr>Calibri Light</vt:lpstr>
      <vt:lpstr>Futura LT Book</vt:lpstr>
      <vt:lpstr>Times New Roman</vt:lpstr>
      <vt:lpstr>Wingdings</vt:lpstr>
      <vt:lpstr>Wingdings 3</vt:lpstr>
      <vt:lpstr>Office Theme</vt:lpstr>
      <vt:lpstr>PowerPoint Presentation</vt:lpstr>
      <vt:lpstr>PowerPoint Presentation</vt:lpstr>
      <vt:lpstr>Kinds of Abuse</vt:lpstr>
      <vt:lpstr>Kinds of Abuse</vt:lpstr>
      <vt:lpstr>Why is it so painful?</vt:lpstr>
      <vt:lpstr>Why is it so painful?</vt:lpstr>
      <vt:lpstr>What are some of the effects?</vt:lpstr>
      <vt:lpstr>PowerPoint Presentation</vt:lpstr>
      <vt:lpstr>PowerPoint Presentation</vt:lpstr>
      <vt:lpstr>PowerPoint Presentation</vt:lpstr>
      <vt:lpstr>How can we help? Notice</vt:lpstr>
      <vt:lpstr>How can we help? Listen</vt:lpstr>
      <vt:lpstr>Listening Well</vt:lpstr>
      <vt:lpstr>PowerPoint Presentation</vt:lpstr>
      <vt:lpstr>Talking About the Effects</vt:lpstr>
      <vt:lpstr>Talking About the Effects</vt:lpstr>
      <vt:lpstr>PowerPoint Presentation</vt:lpstr>
      <vt:lpstr>Helpful messages— “I believe you” </vt:lpstr>
      <vt:lpstr>Helpful messages— “I believe you” </vt:lpstr>
      <vt:lpstr>PowerPoint Presentation</vt:lpstr>
      <vt:lpstr>Comforting the Story</vt:lpstr>
      <vt:lpstr>Comforting the Story</vt:lpstr>
      <vt:lpstr>Offer Help to Relieve Suffering</vt:lpstr>
      <vt:lpstr>Comfort Menu</vt:lpstr>
      <vt:lpstr>Comfort Basket</vt:lpstr>
      <vt:lpstr>Sitting with God</vt:lpstr>
      <vt:lpstr>PowerPoint Presentation</vt:lpstr>
      <vt:lpstr>PowerPoint Presentation</vt:lpstr>
      <vt:lpstr>PowerPoint Presentation</vt:lpstr>
      <vt:lpstr>PowerPoint Presentation</vt:lpstr>
      <vt:lpstr>PowerPoint Presentation</vt:lpstr>
      <vt:lpstr>Gratitude List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Diaz-Vazquez, Celeste</cp:lastModifiedBy>
  <cp:revision>14</cp:revision>
  <dcterms:created xsi:type="dcterms:W3CDTF">2023-02-14T12:16:54Z</dcterms:created>
  <dcterms:modified xsi:type="dcterms:W3CDTF">2026-06-15T20:25:37Z</dcterms:modified>
</cp:coreProperties>
</file>