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44"/>
  </p:notesMasterIdLst>
  <p:sldIdLst>
    <p:sldId id="353" r:id="rId3"/>
    <p:sldId id="271" r:id="rId4"/>
    <p:sldId id="272" r:id="rId5"/>
    <p:sldId id="274" r:id="rId6"/>
    <p:sldId id="275" r:id="rId7"/>
    <p:sldId id="281" r:id="rId8"/>
    <p:sldId id="328" r:id="rId9"/>
    <p:sldId id="329" r:id="rId10"/>
    <p:sldId id="282" r:id="rId11"/>
    <p:sldId id="263" r:id="rId12"/>
    <p:sldId id="268" r:id="rId13"/>
    <p:sldId id="290" r:id="rId14"/>
    <p:sldId id="291" r:id="rId15"/>
    <p:sldId id="292" r:id="rId16"/>
    <p:sldId id="296" r:id="rId17"/>
    <p:sldId id="298" r:id="rId18"/>
    <p:sldId id="304" r:id="rId19"/>
    <p:sldId id="305" r:id="rId20"/>
    <p:sldId id="306" r:id="rId21"/>
    <p:sldId id="307" r:id="rId22"/>
    <p:sldId id="308" r:id="rId23"/>
    <p:sldId id="320" r:id="rId24"/>
    <p:sldId id="323" r:id="rId25"/>
    <p:sldId id="333" r:id="rId26"/>
    <p:sldId id="334" r:id="rId27"/>
    <p:sldId id="335" r:id="rId28"/>
    <p:sldId id="337" r:id="rId29"/>
    <p:sldId id="338" r:id="rId30"/>
    <p:sldId id="339" r:id="rId31"/>
    <p:sldId id="340" r:id="rId32"/>
    <p:sldId id="341" r:id="rId33"/>
    <p:sldId id="342" r:id="rId34"/>
    <p:sldId id="343" r:id="rId35"/>
    <p:sldId id="344" r:id="rId36"/>
    <p:sldId id="345" r:id="rId37"/>
    <p:sldId id="346" r:id="rId38"/>
    <p:sldId id="347" r:id="rId39"/>
    <p:sldId id="351" r:id="rId40"/>
    <p:sldId id="354" r:id="rId41"/>
    <p:sldId id="356" r:id="rId42"/>
    <p:sldId id="357" r:id="rId43"/>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FFCCFF"/>
    <a:srgbClr val="FF99FF"/>
    <a:srgbClr val="5E80FC"/>
    <a:srgbClr val="39383E"/>
    <a:srgbClr val="D4DEEC"/>
    <a:srgbClr val="B88521"/>
    <a:srgbClr val="CE9B66"/>
    <a:srgbClr val="C59776"/>
    <a:srgbClr val="7683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36" autoAdjust="0"/>
    <p:restoredTop sz="68015" autoAdjust="0"/>
  </p:normalViewPr>
  <p:slideViewPr>
    <p:cSldViewPr>
      <p:cViewPr varScale="1">
        <p:scale>
          <a:sx n="60" d="100"/>
          <a:sy n="60" d="100"/>
        </p:scale>
        <p:origin x="898" y="38"/>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4505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506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4506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922AB3BA-EA71-4CBE-BBAF-F89B5442DCF8}" type="slidenum">
              <a:rPr lang="en-US" altLang="en-US"/>
              <a:pPr>
                <a:defRPr/>
              </a:pPr>
              <a:t>‹N›</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37049C63-8EEA-4489-98DD-3307D419CEED}"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099" name="Rectangle 2"/>
          <p:cNvSpPr>
            <a:spLocks noGrp="1" noRot="1" noChangeAspect="1" noChangeArrowheads="1" noTextEdit="1"/>
          </p:cNvSpPr>
          <p:nvPr>
            <p:ph type="sldImg"/>
          </p:nvPr>
        </p:nvSpPr>
        <p:spPr>
          <a:xfrm>
            <a:off x="381000" y="685800"/>
            <a:ext cx="6096000" cy="3429000"/>
          </a:xfrm>
          <a:ln/>
        </p:spPr>
      </p:sp>
      <p:sp>
        <p:nvSpPr>
          <p:cNvPr id="4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en-US" dirty="0">
                <a:latin typeface="Arial" panose="020B0604020202020204" pitchFamily="34" charset="0"/>
              </a:rPr>
              <a:t>Quale dovrebbe essere il fulcro delle nostre preghiere in questi ultimi giorni? </a:t>
            </a:r>
          </a:p>
          <a:p>
            <a:pPr eaLnBrk="1" hangingPunct="1"/>
            <a:r>
              <a:rPr lang="it-IT" altLang="en-US" dirty="0">
                <a:latin typeface="Arial" panose="020B0604020202020204" pitchFamily="34" charset="0"/>
              </a:rPr>
              <a:t>Per che cosa si dovrebbe pregare mentre vediamo l’urgenza dei tempi in cui viviamo?</a:t>
            </a:r>
            <a:endParaRPr lang="en-US" altLang="en-US" dirty="0">
              <a:latin typeface="Arial" panose="020B0604020202020204" pitchFamily="34" charset="0"/>
            </a:endParaRPr>
          </a:p>
          <a:p>
            <a:pPr eaLnBrk="1" hangingPunct="1"/>
            <a:endParaRPr lang="en-US" altLang="en-US" b="1" dirty="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29F1500-B5A7-4640-943C-8AD5C4FB0677}" type="slidenum">
              <a:rPr lang="en-US" altLang="en-US"/>
              <a:pPr>
                <a:spcBef>
                  <a:spcPct val="0"/>
                </a:spcBef>
              </a:pPr>
              <a:t>10</a:t>
            </a:fld>
            <a:endParaRPr lang="en-US" altLang="en-US"/>
          </a:p>
        </p:txBody>
      </p:sp>
      <p:sp>
        <p:nvSpPr>
          <p:cNvPr id="59395" name="Rectangle 2"/>
          <p:cNvSpPr>
            <a:spLocks noGrp="1" noRot="1" noChangeAspect="1" noChangeArrowheads="1" noTextEdit="1"/>
          </p:cNvSpPr>
          <p:nvPr>
            <p:ph type="sldImg"/>
          </p:nvPr>
        </p:nvSpPr>
        <p:spPr>
          <a:xfrm>
            <a:off x="381000" y="685800"/>
            <a:ext cx="6096000" cy="3429000"/>
          </a:xfrm>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en-US" dirty="0">
                <a:latin typeface="Arial" panose="020B0604020202020204" pitchFamily="34" charset="0"/>
              </a:rPr>
              <a:t>«… la preghiera è la chiave che nella mano della fede apre i forzieri celesti dove sono custodite le benedizioni infinite dell’Onnipotente» - La via migliore, pp. 94, 95 (63). </a:t>
            </a:r>
          </a:p>
          <a:p>
            <a:pPr eaLnBrk="1" hangingPunct="1"/>
            <a:endParaRPr lang="en-US" altLang="en-US" dirty="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83E85C2-C212-4832-B26E-A6A991234578}" type="slidenum">
              <a:rPr lang="en-US" altLang="en-US"/>
              <a:pPr>
                <a:spcBef>
                  <a:spcPct val="0"/>
                </a:spcBef>
              </a:pPr>
              <a:t>11</a:t>
            </a:fld>
            <a:endParaRPr lang="en-US" altLang="en-US"/>
          </a:p>
        </p:txBody>
      </p:sp>
      <p:sp>
        <p:nvSpPr>
          <p:cNvPr id="61443" name="Rectangle 2"/>
          <p:cNvSpPr>
            <a:spLocks noGrp="1" noRot="1" noChangeAspect="1" noChangeArrowheads="1" noTextEdit="1"/>
          </p:cNvSpPr>
          <p:nvPr>
            <p:ph type="sldImg"/>
          </p:nvPr>
        </p:nvSpPr>
        <p:spPr>
          <a:xfrm>
            <a:off x="381000" y="685800"/>
            <a:ext cx="6096000" cy="3429000"/>
          </a:xfrm>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it-IT" altLang="en-US" dirty="0">
                <a:solidFill>
                  <a:srgbClr val="FF9900"/>
                </a:solidFill>
                <a:latin typeface="Arial" panose="020B0604020202020204" pitchFamily="34" charset="0"/>
              </a:rPr>
              <a:t>Amo questa dichiarazione sulla preghiera, scritta nel 19esimo secolo da una visionaria:  </a:t>
            </a:r>
          </a:p>
          <a:p>
            <a:pPr eaLnBrk="1" hangingPunct="1">
              <a:spcBef>
                <a:spcPct val="50000"/>
              </a:spcBef>
            </a:pPr>
            <a:endParaRPr lang="it-IT" altLang="en-US" dirty="0">
              <a:solidFill>
                <a:srgbClr val="FF9900"/>
              </a:solidFill>
              <a:latin typeface="Arial" panose="020B0604020202020204" pitchFamily="34" charset="0"/>
            </a:endParaRPr>
          </a:p>
          <a:p>
            <a:pPr eaLnBrk="1" hangingPunct="1">
              <a:spcBef>
                <a:spcPct val="50000"/>
              </a:spcBef>
            </a:pPr>
            <a:r>
              <a:rPr lang="it-IT" altLang="en-US" dirty="0">
                <a:solidFill>
                  <a:srgbClr val="FF9900"/>
                </a:solidFill>
                <a:latin typeface="Arial" panose="020B0604020202020204" pitchFamily="34" charset="0"/>
              </a:rPr>
              <a:t>«Presentate a Dio le necessità, le gioie, le tristezze, le preoccupazioni e i timori che provate, perché nulla lo potrà stancare o infastidire. Egli non è affatto insensibile alle necessità dei propri figli; anzi, conosce anche il numero dei loro capelli» - </a:t>
            </a:r>
            <a:r>
              <a:rPr lang="it-IT" altLang="en-US" i="1" dirty="0">
                <a:solidFill>
                  <a:srgbClr val="FF9900"/>
                </a:solidFill>
                <a:latin typeface="Arial" panose="020B0604020202020204" pitchFamily="34" charset="0"/>
              </a:rPr>
              <a:t>La via migliore</a:t>
            </a:r>
            <a:r>
              <a:rPr lang="it-IT" altLang="en-US" dirty="0">
                <a:solidFill>
                  <a:srgbClr val="FF9900"/>
                </a:solidFill>
                <a:latin typeface="Arial" panose="020B0604020202020204" pitchFamily="34" charset="0"/>
              </a:rPr>
              <a:t>, p.100 (66, 67).</a:t>
            </a:r>
          </a:p>
          <a:p>
            <a:pPr eaLnBrk="1" hangingPunct="1"/>
            <a:endParaRPr lang="en-US" altLang="en-US" dirty="0">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381000" y="685800"/>
            <a:ext cx="6096000" cy="3429000"/>
          </a:xfrm>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en-US" dirty="0">
                <a:latin typeface="Arial" panose="020B0604020202020204" pitchFamily="34" charset="0"/>
              </a:rPr>
              <a:t>Cosa dire della preghiera di intercessione? Cosa possiamo imparare sulla preghiera a favore di coloro che abbiamo particolarmente a cuore?</a:t>
            </a: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93043B1-5A11-47A2-95BB-554CED27B204}" type="slidenum">
              <a:rPr lang="en-US" altLang="en-US"/>
              <a:pPr>
                <a:spcBef>
                  <a:spcPct val="0"/>
                </a:spcBef>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5E9377E-0668-4AA7-80FF-8E3BA4EB7289}" type="slidenum">
              <a:rPr lang="en-US" altLang="en-US"/>
              <a:pPr>
                <a:spcBef>
                  <a:spcPct val="0"/>
                </a:spcBef>
              </a:pPr>
              <a:t>13</a:t>
            </a:fld>
            <a:endParaRPr lang="en-US" altLang="en-US"/>
          </a:p>
        </p:txBody>
      </p:sp>
      <p:sp>
        <p:nvSpPr>
          <p:cNvPr id="71683" name="Rectangle 2"/>
          <p:cNvSpPr>
            <a:spLocks noGrp="1" noRot="1" noChangeAspect="1" noChangeArrowheads="1" noTextEdit="1"/>
          </p:cNvSpPr>
          <p:nvPr>
            <p:ph type="sldImg"/>
          </p:nvPr>
        </p:nvSpPr>
        <p:spPr>
          <a:xfrm>
            <a:off x="381000" y="685800"/>
            <a:ext cx="6096000" cy="3429000"/>
          </a:xfrm>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en-US" dirty="0">
                <a:latin typeface="Arial" panose="020B0604020202020204" pitchFamily="34" charset="0"/>
              </a:rPr>
              <a:t>Quante volte i nostri cuori sono stati rallegrati, il nostro spirito sollevato, il nostro coraggio rafforzato grazie a semplici parole come: «Pregherò per te!». </a:t>
            </a:r>
          </a:p>
          <a:p>
            <a:pPr eaLnBrk="1" hangingPunct="1"/>
            <a:endParaRPr lang="en-US" altLang="en-US" dirty="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083FB3-F19A-4861-892C-CBBED48A8836}" type="slidenum">
              <a:rPr lang="en-US" altLang="en-US"/>
              <a:pPr>
                <a:spcBef>
                  <a:spcPct val="0"/>
                </a:spcBef>
              </a:pPr>
              <a:t>14</a:t>
            </a:fld>
            <a:endParaRPr lang="en-US" altLang="en-US"/>
          </a:p>
        </p:txBody>
      </p:sp>
      <p:sp>
        <p:nvSpPr>
          <p:cNvPr id="73731" name="Rectangle 2"/>
          <p:cNvSpPr>
            <a:spLocks noGrp="1" noRot="1" noChangeAspect="1" noChangeArrowheads="1" noTextEdit="1"/>
          </p:cNvSpPr>
          <p:nvPr>
            <p:ph type="sldImg"/>
          </p:nvPr>
        </p:nvSpPr>
        <p:spPr>
          <a:xfrm>
            <a:off x="381000" y="685800"/>
            <a:ext cx="6096000" cy="3429000"/>
          </a:xfrm>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en-US" dirty="0">
                <a:latin typeface="Arial" panose="020B0604020202020204" pitchFamily="34" charset="0"/>
              </a:rPr>
              <a:t>Eppure, come è facile dire queste parole, seppure con buone intenzioni, e poi andarcene via dimenticando la nostra promessa.</a:t>
            </a:r>
          </a:p>
          <a:p>
            <a:pPr eaLnBrk="1" hangingPunct="1"/>
            <a:endParaRPr lang="en-US" altLang="en-US" dirty="0">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DC5658E-4ECB-4A11-820F-12B440975054}" type="slidenum">
              <a:rPr lang="en-US" altLang="en-US"/>
              <a:pPr>
                <a:spcBef>
                  <a:spcPct val="0"/>
                </a:spcBef>
              </a:pPr>
              <a:t>15</a:t>
            </a:fld>
            <a:endParaRPr lang="en-US" altLang="en-US"/>
          </a:p>
        </p:txBody>
      </p:sp>
      <p:sp>
        <p:nvSpPr>
          <p:cNvPr id="81923" name="Rectangle 2"/>
          <p:cNvSpPr>
            <a:spLocks noGrp="1" noRot="1" noChangeAspect="1" noChangeArrowheads="1" noTextEdit="1"/>
          </p:cNvSpPr>
          <p:nvPr>
            <p:ph type="sldImg"/>
          </p:nvPr>
        </p:nvSpPr>
        <p:spPr>
          <a:xfrm>
            <a:off x="381000" y="685800"/>
            <a:ext cx="6096000" cy="3429000"/>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en-US" i="0" dirty="0">
                <a:latin typeface="Arial" panose="020B0604020202020204" pitchFamily="34" charset="0"/>
              </a:rPr>
              <a:t>«Preghiamo… gli uni per gli altri, portandoci reciprocamente alla presenza di Dio con fede vivente» - </a:t>
            </a:r>
            <a:r>
              <a:rPr lang="it-IT" altLang="en-US" i="1" dirty="0">
                <a:latin typeface="Arial" panose="020B0604020202020204" pitchFamily="34" charset="0"/>
              </a:rPr>
              <a:t>Review and Herald</a:t>
            </a:r>
            <a:r>
              <a:rPr lang="it-IT" altLang="en-US" i="0" dirty="0">
                <a:latin typeface="Arial" panose="020B0604020202020204" pitchFamily="34" charset="0"/>
              </a:rPr>
              <a:t>, 28 agosto 1888.</a:t>
            </a:r>
          </a:p>
          <a:p>
            <a:pPr eaLnBrk="1" hangingPunct="1"/>
            <a:endParaRPr lang="en-US" altLang="en-US" i="0" dirty="0">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D740882-8281-47EE-B9EF-3E01605258D1}" type="slidenum">
              <a:rPr lang="en-US" altLang="en-US"/>
              <a:pPr>
                <a:spcBef>
                  <a:spcPct val="0"/>
                </a:spcBef>
              </a:pPr>
              <a:t>16</a:t>
            </a:fld>
            <a:endParaRPr lang="en-US" altLang="en-US"/>
          </a:p>
        </p:txBody>
      </p:sp>
      <p:sp>
        <p:nvSpPr>
          <p:cNvPr id="86019" name="Rectangle 2"/>
          <p:cNvSpPr>
            <a:spLocks noGrp="1" noRot="1" noChangeAspect="1" noChangeArrowheads="1" noTextEdit="1"/>
          </p:cNvSpPr>
          <p:nvPr>
            <p:ph type="sldImg"/>
          </p:nvPr>
        </p:nvSpPr>
        <p:spPr>
          <a:xfrm>
            <a:off x="381000" y="685800"/>
            <a:ext cx="6096000" cy="3429000"/>
          </a:xfrm>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en-US" dirty="0">
                <a:latin typeface="Arial" panose="020B0604020202020204" pitchFamily="34" charset="0"/>
              </a:rPr>
              <a:t>Dio vuole che preghiamo per persone specifiche: i nostri vicini, gli amici, ecc.</a:t>
            </a:r>
          </a:p>
          <a:p>
            <a:pPr eaLnBrk="1" hangingPunct="1"/>
            <a:endParaRPr lang="en-US" altLang="en-US" dirty="0">
              <a:latin typeface="Arial" panose="020B0604020202020204" pitchFamily="34" charset="0"/>
            </a:endParaRPr>
          </a:p>
          <a:p>
            <a:pPr eaLnBrk="1" hangingPunct="1"/>
            <a:r>
              <a:rPr lang="it-IT" altLang="en-US" dirty="0">
                <a:latin typeface="Arial" panose="020B0604020202020204" pitchFamily="34" charset="0"/>
              </a:rPr>
              <a:t>«Cominciate a pregare per le persone; avvicinatevi a Cristo… Uno spirito mite e tranquillo adorni la vostra vita e lasciate che le vostre suppliche sincere, accorate e umili salgano a lui per ricevere saggezza, affinché possiate avere successo e salvare non solo voi stessi, ma anche gli altri» - </a:t>
            </a:r>
            <a:r>
              <a:rPr lang="it-IT" altLang="en-US" i="1" dirty="0" err="1">
                <a:latin typeface="Arial" panose="020B0604020202020204" pitchFamily="34" charset="0"/>
              </a:rPr>
              <a:t>Testimonies</a:t>
            </a:r>
            <a:r>
              <a:rPr lang="it-IT" altLang="en-US" i="1" dirty="0">
                <a:latin typeface="Arial" panose="020B0604020202020204" pitchFamily="34" charset="0"/>
              </a:rPr>
              <a:t> for the Church</a:t>
            </a:r>
            <a:r>
              <a:rPr lang="it-IT" altLang="en-US" dirty="0">
                <a:latin typeface="Arial" panose="020B0604020202020204" pitchFamily="34" charset="0"/>
              </a:rPr>
              <a:t>, vol. 1, p. 513.</a:t>
            </a:r>
            <a:endParaRPr lang="en-US" altLang="en-US" i="1" dirty="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480AD08-C4A2-4F3A-9AE8-D03FDA647B6F}" type="slidenum">
              <a:rPr lang="en-US" altLang="en-US"/>
              <a:pPr>
                <a:spcBef>
                  <a:spcPct val="0"/>
                </a:spcBef>
              </a:pPr>
              <a:t>17</a:t>
            </a:fld>
            <a:endParaRPr lang="en-US" altLang="en-US"/>
          </a:p>
        </p:txBody>
      </p:sp>
      <p:sp>
        <p:nvSpPr>
          <p:cNvPr id="98307" name="Rectangle 2"/>
          <p:cNvSpPr>
            <a:spLocks noGrp="1" noRot="1" noChangeAspect="1" noChangeArrowheads="1" noTextEdit="1"/>
          </p:cNvSpPr>
          <p:nvPr>
            <p:ph type="sldImg"/>
          </p:nvPr>
        </p:nvSpPr>
        <p:spPr>
          <a:xfrm>
            <a:off x="381000" y="685800"/>
            <a:ext cx="6096000" cy="3429000"/>
          </a:xfrm>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en-US" dirty="0">
                <a:latin typeface="Arial" panose="020B0604020202020204" pitchFamily="34" charset="0"/>
              </a:rPr>
              <a:t>È facile pregare per gli altri? “Quelli che seminano con lacrime, mieteranno con canti di gioia” (Salmo 126:5).</a:t>
            </a:r>
          </a:p>
          <a:p>
            <a:pPr eaLnBrk="1" hangingPunct="1"/>
            <a:endParaRPr lang="it-IT" altLang="en-US" dirty="0">
              <a:latin typeface="Arial" panose="020B0604020202020204" pitchFamily="34" charset="0"/>
            </a:endParaRPr>
          </a:p>
          <a:p>
            <a:pPr eaLnBrk="1" hangingPunct="1"/>
            <a:r>
              <a:rPr lang="it-IT" altLang="en-US" dirty="0">
                <a:latin typeface="Arial" panose="020B0604020202020204" pitchFamily="34" charset="0"/>
              </a:rPr>
              <a:t>Ora, parliamo della preghiera per i nostri figli. Vi è una preziosa promessa per i genitori…</a:t>
            </a:r>
          </a:p>
          <a:p>
            <a:pPr eaLnBrk="1" hangingPunct="1"/>
            <a:endParaRPr lang="en-US" altLang="en-US" dirty="0">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ED361EA-6D45-464B-8364-44631E8E6B16}" type="slidenum">
              <a:rPr lang="en-US" altLang="en-US"/>
              <a:pPr>
                <a:spcBef>
                  <a:spcPct val="0"/>
                </a:spcBef>
              </a:pPr>
              <a:t>18</a:t>
            </a:fld>
            <a:endParaRPr lang="en-US" altLang="en-US"/>
          </a:p>
        </p:txBody>
      </p:sp>
      <p:sp>
        <p:nvSpPr>
          <p:cNvPr id="100355" name="Rectangle 2"/>
          <p:cNvSpPr>
            <a:spLocks noGrp="1" noRot="1" noChangeAspect="1" noChangeArrowheads="1" noTextEdit="1"/>
          </p:cNvSpPr>
          <p:nvPr>
            <p:ph type="sldImg"/>
          </p:nvPr>
        </p:nvSpPr>
        <p:spPr>
          <a:xfrm>
            <a:off x="381000" y="685800"/>
            <a:ext cx="6096000" cy="3429000"/>
          </a:xfrm>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en-US" dirty="0">
                <a:solidFill>
                  <a:srgbClr val="0066FF"/>
                </a:solidFill>
                <a:latin typeface="Arial" panose="020B0604020202020204" pitchFamily="34" charset="0"/>
              </a:rPr>
              <a:t>«Non temere, perché io sono con te; io ricondurrò la tua discendenza da oriente, e ti raccoglierò da occidente. Dirò al settentrione: “Dà!”. E al mezzogiorno: “Non trattenere”; fa’ venire i miei figli da lontano e le mie figlie dalle estremità della terra» (Isaia 43:5, 6).</a:t>
            </a:r>
            <a:endParaRPr lang="en-US" altLang="en-US" dirty="0">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1E961B7-F777-46DA-A341-E8368AEEC189}" type="slidenum">
              <a:rPr lang="en-US" altLang="en-US"/>
              <a:pPr>
                <a:spcBef>
                  <a:spcPct val="0"/>
                </a:spcBef>
              </a:pPr>
              <a:t>19</a:t>
            </a:fld>
            <a:endParaRPr lang="en-US" altLang="en-US"/>
          </a:p>
        </p:txBody>
      </p:sp>
      <p:sp>
        <p:nvSpPr>
          <p:cNvPr id="102403" name="Rectangle 2"/>
          <p:cNvSpPr>
            <a:spLocks noGrp="1" noRot="1" noChangeAspect="1" noChangeArrowheads="1" noTextEdit="1"/>
          </p:cNvSpPr>
          <p:nvPr>
            <p:ph type="sldImg"/>
          </p:nvPr>
        </p:nvSpPr>
        <p:spPr>
          <a:xfrm>
            <a:off x="381000" y="685800"/>
            <a:ext cx="6096000" cy="3429000"/>
          </a:xfrm>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en-US" dirty="0">
                <a:latin typeface="Arial" panose="020B0604020202020204" pitchFamily="34" charset="0"/>
              </a:rPr>
              <a:t>«Così parla il Signore: </a:t>
            </a:r>
            <a:r>
              <a:rPr lang="it-IT" altLang="en-US" dirty="0">
                <a:latin typeface="Calibri" panose="020F0502020204030204" pitchFamily="34" charset="0"/>
                <a:cs typeface="Calibri" panose="020F0502020204030204" pitchFamily="34" charset="0"/>
              </a:rPr>
              <a:t>“</a:t>
            </a:r>
            <a:r>
              <a:rPr lang="it-IT" altLang="en-US" dirty="0">
                <a:latin typeface="Arial" panose="020B0604020202020204" pitchFamily="34" charset="0"/>
              </a:rPr>
              <a:t>Trattieni la tua voce dal piangere… perché l’opera tua sarà ricompensata. I tuoi figli ritorneranno dal paese nemico</a:t>
            </a:r>
            <a:r>
              <a:rPr lang="it-IT" altLang="en-US" dirty="0">
                <a:latin typeface="Calibri" panose="020F0502020204030204" pitchFamily="34" charset="0"/>
                <a:cs typeface="Calibri" panose="020F0502020204030204" pitchFamily="34" charset="0"/>
              </a:rPr>
              <a:t>”</a:t>
            </a:r>
            <a:r>
              <a:rPr lang="it-IT" altLang="en-US" dirty="0">
                <a:latin typeface="Arial" panose="020B0604020202020204" pitchFamily="34" charset="0"/>
              </a:rPr>
              <a:t>» (Geremia 31:16).  Il paese (lontano) del nemico è un simbolo dei nostri figli che sono sul terreno di Satana e lontani dalla sicurezza del regno della grazia. La promessa di Dio è per loro! </a:t>
            </a:r>
          </a:p>
          <a:p>
            <a:pPr eaLnBrk="1" hangingPunct="1"/>
            <a:endParaRPr lang="it-IT" altLang="en-US" dirty="0">
              <a:latin typeface="Arial" panose="020B0604020202020204" pitchFamily="34" charset="0"/>
            </a:endParaRPr>
          </a:p>
          <a:p>
            <a:pPr eaLnBrk="1" hangingPunct="1"/>
            <a:r>
              <a:rPr lang="it-IT" altLang="en-US" dirty="0">
                <a:latin typeface="Arial" panose="020B0604020202020204" pitchFamily="34" charset="0"/>
              </a:rPr>
              <a:t>Sebbene questa immagine illustri la gioia dei genitori per la resurrezione dei figli persi, penso che il testo descriva anche la gioia dei genitori che riavranno i figli dalla morte spirituale.</a:t>
            </a:r>
          </a:p>
          <a:p>
            <a:pPr eaLnBrk="1" hangingPunct="1"/>
            <a:endParaRPr lang="it-IT"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FB676C0-D097-4A31-B652-B9225371872E}" type="slidenum">
              <a:rPr lang="en-US" altLang="en-US"/>
              <a:pPr>
                <a:spcBef>
                  <a:spcPct val="0"/>
                </a:spcBef>
              </a:pPr>
              <a:t>2</a:t>
            </a:fld>
            <a:endParaRPr lang="en-US" altLang="en-US"/>
          </a:p>
        </p:txBody>
      </p:sp>
      <p:sp>
        <p:nvSpPr>
          <p:cNvPr id="6147" name="Rectangle 2"/>
          <p:cNvSpPr>
            <a:spLocks noGrp="1" noRot="1" noChangeAspect="1" noChangeArrowheads="1" noTextEdit="1"/>
          </p:cNvSpPr>
          <p:nvPr>
            <p:ph type="sldImg"/>
          </p:nvPr>
        </p:nvSpPr>
        <p:spPr>
          <a:xfrm>
            <a:off x="381000" y="685800"/>
            <a:ext cx="6096000" cy="34290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28FECB0-3965-41FD-9801-6AD15BF41AC3}" type="slidenum">
              <a:rPr lang="en-US" altLang="en-US"/>
              <a:pPr>
                <a:spcBef>
                  <a:spcPct val="0"/>
                </a:spcBef>
              </a:pPr>
              <a:t>20</a:t>
            </a:fld>
            <a:endParaRPr lang="en-US" altLang="en-US"/>
          </a:p>
        </p:txBody>
      </p:sp>
      <p:sp>
        <p:nvSpPr>
          <p:cNvPr id="104451" name="Rectangle 2"/>
          <p:cNvSpPr>
            <a:spLocks noGrp="1" noRot="1" noChangeAspect="1" noChangeArrowheads="1" noTextEdit="1"/>
          </p:cNvSpPr>
          <p:nvPr>
            <p:ph type="sldImg"/>
          </p:nvPr>
        </p:nvSpPr>
        <p:spPr>
          <a:xfrm>
            <a:off x="381000" y="685800"/>
            <a:ext cx="6096000" cy="3429000"/>
          </a:xfrm>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it-IT" altLang="en-US" dirty="0">
                <a:solidFill>
                  <a:srgbClr val="9966FF"/>
                </a:solidFill>
                <a:latin typeface="Arial" panose="020B0604020202020204" pitchFamily="34" charset="0"/>
              </a:rPr>
              <a:t>Ecco un’altra meravigliosa promessa:</a:t>
            </a:r>
          </a:p>
          <a:p>
            <a:pPr eaLnBrk="1" hangingPunct="1">
              <a:spcBef>
                <a:spcPct val="50000"/>
              </a:spcBef>
            </a:pPr>
            <a:endParaRPr lang="it-IT" altLang="en-US" dirty="0">
              <a:solidFill>
                <a:srgbClr val="9966FF"/>
              </a:solidFill>
              <a:latin typeface="Arial" panose="020B0604020202020204" pitchFamily="34" charset="0"/>
            </a:endParaRPr>
          </a:p>
          <a:p>
            <a:pPr eaLnBrk="1" hangingPunct="1">
              <a:spcBef>
                <a:spcPct val="50000"/>
              </a:spcBef>
            </a:pPr>
            <a:r>
              <a:rPr lang="it-IT" altLang="en-US" dirty="0">
                <a:solidFill>
                  <a:srgbClr val="9966FF"/>
                </a:solidFill>
                <a:latin typeface="Arial" panose="020B0604020202020204" pitchFamily="34" charset="0"/>
              </a:rPr>
              <a:t>«Volgi lo sguardo intorno, e guarda: essi (i tuoi figli) si radunano tutti e vengono da te. Com’è vero che io vivo, dice il Signore, tu ti rivestirai di essi come di un ornamento, te ne adornerai come una sposa… Io combatterò contro chi ti combatte e salverò i tuoi figli» (Isaia 49:18, 25b).</a:t>
            </a:r>
          </a:p>
          <a:p>
            <a:pPr eaLnBrk="1" hangingPunct="1">
              <a:spcBef>
                <a:spcPct val="50000"/>
              </a:spcBef>
            </a:pPr>
            <a:endParaRPr lang="it-IT" altLang="en-US" dirty="0">
              <a:solidFill>
                <a:srgbClr val="9966FF"/>
              </a:solidFill>
              <a:latin typeface="Arial" panose="020B0604020202020204" pitchFamily="34" charset="0"/>
            </a:endParaRPr>
          </a:p>
          <a:p>
            <a:pPr eaLnBrk="1" hangingPunct="1">
              <a:spcBef>
                <a:spcPct val="50000"/>
              </a:spcBef>
            </a:pPr>
            <a:endParaRPr lang="it-IT" altLang="en-US" dirty="0">
              <a:solidFill>
                <a:srgbClr val="9966FF"/>
              </a:solidFill>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84D0DBA-C4EA-4445-A12B-0FD10F926852}" type="slidenum">
              <a:rPr lang="en-US" altLang="en-US"/>
              <a:pPr>
                <a:spcBef>
                  <a:spcPct val="0"/>
                </a:spcBef>
              </a:pPr>
              <a:t>21</a:t>
            </a:fld>
            <a:endParaRPr lang="en-US" altLang="en-US"/>
          </a:p>
        </p:txBody>
      </p:sp>
      <p:sp>
        <p:nvSpPr>
          <p:cNvPr id="106499" name="Rectangle 2"/>
          <p:cNvSpPr>
            <a:spLocks noGrp="1" noRot="1" noChangeAspect="1" noChangeArrowheads="1" noTextEdit="1"/>
          </p:cNvSpPr>
          <p:nvPr>
            <p:ph type="sldImg"/>
          </p:nvPr>
        </p:nvSpPr>
        <p:spPr>
          <a:xfrm>
            <a:off x="381000" y="685800"/>
            <a:ext cx="6096000" cy="3429000"/>
          </a:xfrm>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en-US" dirty="0">
                <a:latin typeface="Arial" panose="020B0604020202020204" pitchFamily="34" charset="0"/>
              </a:rPr>
              <a:t>Smettiamo di pregare per i nostri figli quando compiono i 18 anni?</a:t>
            </a:r>
          </a:p>
          <a:p>
            <a:pPr eaLnBrk="1" hangingPunct="1"/>
            <a:endParaRPr lang="it-IT" altLang="en-US" dirty="0">
              <a:latin typeface="Arial" panose="020B0604020202020204" pitchFamily="34" charset="0"/>
            </a:endParaRPr>
          </a:p>
          <a:p>
            <a:pPr eaLnBrk="1" hangingPunct="1"/>
            <a:r>
              <a:rPr lang="it-IT" altLang="en-US" dirty="0">
                <a:latin typeface="Arial" panose="020B0604020202020204" pitchFamily="34" charset="0"/>
              </a:rPr>
              <a:t>«Se i genitori sentissero di non essere mai esenti dal fardello di educare e addestrare i propri figli, se facessero il loro compito con fede, cooperando con Dio con fervide preghiere e lavoro, riuscirebbero a portare i propri figli al Salvatore» - </a:t>
            </a:r>
            <a:r>
              <a:rPr lang="it-IT" altLang="en-US" i="1" dirty="0" err="1">
                <a:latin typeface="Arial" panose="020B0604020202020204" pitchFamily="34" charset="0"/>
              </a:rPr>
              <a:t>Signs</a:t>
            </a:r>
            <a:r>
              <a:rPr lang="it-IT" altLang="en-US" i="1" dirty="0">
                <a:latin typeface="Arial" panose="020B0604020202020204" pitchFamily="34" charset="0"/>
              </a:rPr>
              <a:t> of the Times</a:t>
            </a:r>
            <a:r>
              <a:rPr lang="it-IT" altLang="en-US" dirty="0">
                <a:latin typeface="Arial" panose="020B0604020202020204" pitchFamily="34" charset="0"/>
              </a:rPr>
              <a:t>, 9 April 1896.</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9A13010-502C-4C9B-930B-44FA8998BE6D}" type="slidenum">
              <a:rPr lang="en-US" altLang="en-US"/>
              <a:pPr>
                <a:spcBef>
                  <a:spcPct val="0"/>
                </a:spcBef>
              </a:pPr>
              <a:t>22</a:t>
            </a:fld>
            <a:endParaRPr lang="en-US" altLang="en-US"/>
          </a:p>
        </p:txBody>
      </p:sp>
      <p:sp>
        <p:nvSpPr>
          <p:cNvPr id="131075" name="Rectangle 2"/>
          <p:cNvSpPr>
            <a:spLocks noGrp="1" noRot="1" noChangeAspect="1" noChangeArrowheads="1" noTextEdit="1"/>
          </p:cNvSpPr>
          <p:nvPr>
            <p:ph type="sldImg"/>
          </p:nvPr>
        </p:nvSpPr>
        <p:spPr>
          <a:xfrm>
            <a:off x="381000" y="685800"/>
            <a:ext cx="6096000" cy="3429000"/>
          </a:xfrm>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en-US" dirty="0">
                <a:latin typeface="Arial" panose="020B0604020202020204" pitchFamily="34" charset="0"/>
              </a:rPr>
              <a:t>Con quanta intensità dovremmo pregare? Con la stessa di Gesù? Egli dice: </a:t>
            </a:r>
          </a:p>
          <a:p>
            <a:pPr eaLnBrk="1" hangingPunct="1"/>
            <a:endParaRPr lang="it-IT" altLang="en-US" dirty="0">
              <a:latin typeface="Arial" panose="020B0604020202020204" pitchFamily="34" charset="0"/>
            </a:endParaRPr>
          </a:p>
          <a:p>
            <a:pPr eaLnBrk="1" hangingPunct="1"/>
            <a:r>
              <a:rPr lang="it-IT" altLang="en-US" dirty="0">
                <a:latin typeface="Arial" panose="020B0604020202020204" pitchFamily="34" charset="0"/>
              </a:rPr>
              <a:t>«Io cercherò la perduta, ricondurrò la smarrita, fascerò la ferita, rafforzerò la malata, ma distruggerò la grassa e la forte: io le pascerò con giustizia» (Ezechiele 34:16).</a:t>
            </a:r>
          </a:p>
          <a:p>
            <a:pPr eaLnBrk="1" hangingPunct="1"/>
            <a:endParaRPr lang="en-US" altLang="en-US" dirty="0">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6D0F6E4-F268-423C-A5B7-38C81B1E1111}" type="slidenum">
              <a:rPr lang="en-US" altLang="en-US"/>
              <a:pPr>
                <a:spcBef>
                  <a:spcPct val="0"/>
                </a:spcBef>
              </a:pPr>
              <a:t>23</a:t>
            </a:fld>
            <a:endParaRPr lang="en-US" altLang="en-US"/>
          </a:p>
        </p:txBody>
      </p:sp>
      <p:sp>
        <p:nvSpPr>
          <p:cNvPr id="135171" name="Rectangle 2"/>
          <p:cNvSpPr>
            <a:spLocks noGrp="1" noRot="1" noChangeAspect="1" noChangeArrowheads="1" noTextEdit="1"/>
          </p:cNvSpPr>
          <p:nvPr>
            <p:ph type="sldImg"/>
          </p:nvPr>
        </p:nvSpPr>
        <p:spPr>
          <a:xfrm>
            <a:off x="381000" y="685800"/>
            <a:ext cx="6096000" cy="3429000"/>
          </a:xfrm>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err="1">
                <a:latin typeface="Arial" panose="020B0604020202020204" pitchFamily="34" charset="0"/>
              </a:rPr>
              <a:t>L’apostolo</a:t>
            </a:r>
            <a:r>
              <a:rPr lang="en-US" altLang="en-US" dirty="0">
                <a:latin typeface="Arial" panose="020B0604020202020204" pitchFamily="34" charset="0"/>
              </a:rPr>
              <a:t> Paolo ci </a:t>
            </a:r>
            <a:r>
              <a:rPr lang="en-US" altLang="en-US" dirty="0" err="1">
                <a:latin typeface="Arial" panose="020B0604020202020204" pitchFamily="34" charset="0"/>
              </a:rPr>
              <a:t>ricorda</a:t>
            </a:r>
            <a:r>
              <a:rPr lang="en-US" altLang="en-US" dirty="0">
                <a:latin typeface="Arial" panose="020B0604020202020204" pitchFamily="34" charset="0"/>
              </a:rPr>
              <a:t>: «</a:t>
            </a:r>
            <a:r>
              <a:rPr lang="it-IT" altLang="en-US" dirty="0">
                <a:latin typeface="Arial" panose="020B0604020202020204" pitchFamily="34" charset="0"/>
              </a:rPr>
              <a:t>Non ci scoraggiamo di fare il bene; perché, se non ci stanchiamo, mieteremo a suo tempo» (Galati 6:9).</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t-IT" sz="1200" kern="1200" dirty="0">
                <a:solidFill>
                  <a:schemeClr val="tx1"/>
                </a:solidFill>
                <a:latin typeface="Arial" charset="0"/>
                <a:ea typeface="+mn-ea"/>
                <a:cs typeface="+mn-cs"/>
              </a:rPr>
              <a:t>Ascoltiamo alcune parti della lettera che Ellen White scrisse a suo marito nel 1876:  </a:t>
            </a:r>
          </a:p>
          <a:p>
            <a:endParaRPr lang="it-IT" sz="1200" kern="1200" dirty="0">
              <a:solidFill>
                <a:schemeClr val="tx1"/>
              </a:solidFill>
              <a:latin typeface="Arial" charset="0"/>
              <a:ea typeface="+mn-ea"/>
              <a:cs typeface="+mn-cs"/>
            </a:endParaRPr>
          </a:p>
          <a:p>
            <a:r>
              <a:rPr lang="it-IT" sz="1200" kern="1200" dirty="0">
                <a:solidFill>
                  <a:schemeClr val="tx1"/>
                </a:solidFill>
                <a:latin typeface="Arial" charset="0"/>
                <a:ea typeface="+mn-ea"/>
                <a:cs typeface="+mn-cs"/>
              </a:rPr>
              <a:t>Caro marito,</a:t>
            </a:r>
          </a:p>
          <a:p>
            <a:r>
              <a:rPr lang="it-IT" sz="1200" kern="1200" dirty="0">
                <a:solidFill>
                  <a:schemeClr val="tx1"/>
                </a:solidFill>
                <a:latin typeface="Arial" charset="0"/>
                <a:ea typeface="+mn-ea"/>
                <a:cs typeface="+mn-cs"/>
              </a:rPr>
              <a:t>la notte scorsa ho fatto visita a Edson… Ho parlato con lui in modo chiaro ma gentile, era molto turbato per il fatto che avesse sbagliato… Ho pregato per Edson, ma il suo cuore non sembrava pentito. Ho quindi deciso di passare la notte in preghiera, perché l’aiuto potesse venire solo da Dio. Ho pregato cinque volte, Edson quattro. L’ultima volta… si è completamente arreso a Dio e, raramente, ho ascoltato suppliche così sincere. Poi ha pregato ancora e ancora… le sue lacrime si mescolavano con le sue preghiere. </a:t>
            </a:r>
          </a:p>
          <a:p>
            <a:r>
              <a:rPr lang="it-IT" sz="1200" i="1" kern="1200" dirty="0">
                <a:solidFill>
                  <a:schemeClr val="tx1"/>
                </a:solidFill>
                <a:latin typeface="Arial" charset="0"/>
                <a:ea typeface="+mn-ea"/>
                <a:cs typeface="+mn-cs"/>
              </a:rPr>
              <a:t>(continua) </a:t>
            </a:r>
          </a:p>
          <a:p>
            <a:endParaRPr lang="it-IT" sz="1200" kern="1200" dirty="0">
              <a:solidFill>
                <a:schemeClr val="tx1"/>
              </a:solidFill>
              <a:latin typeface="Arial" charset="0"/>
              <a:ea typeface="+mn-ea"/>
              <a:cs typeface="+mn-cs"/>
            </a:endParaRPr>
          </a:p>
          <a:p>
            <a:endParaRPr lang="it-IT" sz="1200" kern="1200" dirty="0">
              <a:solidFill>
                <a:schemeClr val="tx1"/>
              </a:solidFill>
              <a:latin typeface="Arial" charset="0"/>
              <a:ea typeface="+mn-ea"/>
              <a:cs typeface="+mn-cs"/>
            </a:endParaRPr>
          </a:p>
          <a:p>
            <a:endParaRPr lang="en-US" sz="1200" kern="1200" dirty="0">
              <a:solidFill>
                <a:schemeClr val="tx1"/>
              </a:solidFill>
              <a:latin typeface="Arial" charset="0"/>
              <a:ea typeface="+mn-ea"/>
              <a:cs typeface="+mn-cs"/>
            </a:endParaRPr>
          </a:p>
          <a:p>
            <a:endParaRPr lang="en-US" sz="1200" kern="1200" dirty="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Next Slide</a:t>
            </a:r>
          </a:p>
          <a:p>
            <a:endParaRPr lang="en-US" sz="1200" kern="1200" dirty="0">
              <a:solidFill>
                <a:schemeClr val="tx1"/>
              </a:solidFill>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9756E9BA-4961-4080-B9FC-FA3970C36C0C}" type="slidenum">
              <a:rPr lang="en-US" smtClean="0"/>
              <a:pPr>
                <a:defRPr/>
              </a:pPr>
              <a:t>24</a:t>
            </a:fld>
            <a:endParaRPr lang="en-US" dirty="0"/>
          </a:p>
        </p:txBody>
      </p:sp>
    </p:spTree>
    <p:extLst>
      <p:ext uri="{BB962C8B-B14F-4D97-AF65-F5344CB8AC3E}">
        <p14:creationId xmlns:p14="http://schemas.microsoft.com/office/powerpoint/2010/main" val="3696209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it-IT" sz="1200" dirty="0">
                <a:solidFill>
                  <a:schemeClr val="bg1"/>
                </a:solidFill>
              </a:rPr>
              <a:t>… La stanza sembrava illuminata dalla presenza di Dio… Davvero la salvezza era entrata in quella casa. Poi lui [Edson] mi ha accompagnato a casa. Non ho dormito molto stanotte e stamattina mi sentivo stanca, ma sono molto grata di avere dissolto la nube di oscurità, la scorsa notte, e di avere ottenuto la vittoria.  </a:t>
            </a:r>
          </a:p>
          <a:p>
            <a:pPr marL="0" marR="0" indent="0" algn="l" defTabSz="914400" rtl="0" eaLnBrk="0" fontAlgn="base" latinLnBrk="0" hangingPunct="0">
              <a:lnSpc>
                <a:spcPct val="100000"/>
              </a:lnSpc>
              <a:spcBef>
                <a:spcPct val="30000"/>
              </a:spcBef>
              <a:spcAft>
                <a:spcPct val="0"/>
              </a:spcAft>
              <a:buClrTx/>
              <a:buSzTx/>
              <a:buFontTx/>
              <a:buNone/>
              <a:tabLst/>
              <a:defRPr/>
            </a:pPr>
            <a:endParaRPr lang="it-IT" sz="1200" dirty="0">
              <a:solidFill>
                <a:schemeClr val="bg1"/>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it-IT" sz="1200" i="1" dirty="0">
                <a:solidFill>
                  <a:schemeClr val="bg1"/>
                </a:solidFill>
              </a:rPr>
              <a:t>(continua)</a:t>
            </a:r>
          </a:p>
          <a:p>
            <a:endParaRPr lang="en-US" dirty="0"/>
          </a:p>
        </p:txBody>
      </p:sp>
      <p:sp>
        <p:nvSpPr>
          <p:cNvPr id="4" name="Slide Number Placeholder 3"/>
          <p:cNvSpPr>
            <a:spLocks noGrp="1"/>
          </p:cNvSpPr>
          <p:nvPr>
            <p:ph type="sldNum" sz="quarter" idx="10"/>
          </p:nvPr>
        </p:nvSpPr>
        <p:spPr/>
        <p:txBody>
          <a:bodyPr/>
          <a:lstStyle/>
          <a:p>
            <a:pPr>
              <a:defRPr/>
            </a:pPr>
            <a:fld id="{9756E9BA-4961-4080-B9FC-FA3970C36C0C}" type="slidenum">
              <a:rPr lang="en-US" smtClean="0"/>
              <a:pPr>
                <a:defRPr/>
              </a:pPr>
              <a:t>25</a:t>
            </a:fld>
            <a:endParaRPr lang="en-US" dirty="0"/>
          </a:p>
        </p:txBody>
      </p:sp>
    </p:spTree>
    <p:extLst>
      <p:ext uri="{BB962C8B-B14F-4D97-AF65-F5344CB8AC3E}">
        <p14:creationId xmlns:p14="http://schemas.microsoft.com/office/powerpoint/2010/main" val="34468682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latin typeface="Arial" charset="0"/>
              <a:ea typeface="+mn-ea"/>
              <a:cs typeface="+mn-cs"/>
            </a:endParaRPr>
          </a:p>
          <a:p>
            <a:r>
              <a:rPr lang="it-IT" sz="1200" dirty="0">
                <a:solidFill>
                  <a:schemeClr val="bg1"/>
                </a:solidFill>
              </a:rPr>
              <a:t>Ero determinata a non smettere di lottate finché non fosse arrivata la vittoria. Non ho mai visto Edson così profondamente commosso e così conscio del pericolo e della sua debolezza… Avevo pregato Dio per molte ore prima di fargli visita…</a:t>
            </a:r>
          </a:p>
          <a:p>
            <a:r>
              <a:rPr lang="it-IT" sz="1200" dirty="0">
                <a:solidFill>
                  <a:schemeClr val="bg1"/>
                </a:solidFill>
              </a:rPr>
              <a:t>Tua con amore, </a:t>
            </a:r>
          </a:p>
          <a:p>
            <a:r>
              <a:rPr lang="it-IT" sz="1200" dirty="0">
                <a:solidFill>
                  <a:schemeClr val="bg1"/>
                </a:solidFill>
              </a:rPr>
              <a:t>Ellen </a:t>
            </a:r>
          </a:p>
          <a:p>
            <a:endParaRPr lang="en-US" sz="1200" dirty="0">
              <a:solidFill>
                <a:schemeClr val="bg1"/>
              </a:solidFill>
            </a:endParaRPr>
          </a:p>
          <a:p>
            <a:r>
              <a:rPr lang="en-US" sz="1200" i="1" dirty="0">
                <a:solidFill>
                  <a:schemeClr val="bg1"/>
                </a:solidFill>
              </a:rPr>
              <a:t>Manuscript Release , </a:t>
            </a:r>
            <a:r>
              <a:rPr lang="en-US" sz="1200" i="0" dirty="0">
                <a:solidFill>
                  <a:schemeClr val="bg1"/>
                </a:solidFill>
              </a:rPr>
              <a:t>vol.</a:t>
            </a:r>
            <a:r>
              <a:rPr lang="en-US" sz="1200" dirty="0">
                <a:solidFill>
                  <a:schemeClr val="bg1"/>
                </a:solidFill>
              </a:rPr>
              <a:t> 8, 29 </a:t>
            </a:r>
          </a:p>
          <a:p>
            <a:endParaRPr lang="en-US" sz="1200" kern="1200" dirty="0">
              <a:solidFill>
                <a:schemeClr val="tx1"/>
              </a:solidFill>
              <a:latin typeface="Arial" charset="0"/>
              <a:ea typeface="+mn-ea"/>
              <a:cs typeface="+mn-cs"/>
            </a:endParaRPr>
          </a:p>
          <a:p>
            <a:endParaRPr lang="en-US" sz="1200" kern="1200" dirty="0">
              <a:solidFill>
                <a:schemeClr val="tx1"/>
              </a:solidFill>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9756E9BA-4961-4080-B9FC-FA3970C36C0C}" type="slidenum">
              <a:rPr lang="en-US" smtClean="0"/>
              <a:pPr>
                <a:defRPr/>
              </a:pPr>
              <a:t>26</a:t>
            </a:fld>
            <a:endParaRPr lang="en-US" dirty="0"/>
          </a:p>
        </p:txBody>
      </p:sp>
    </p:spTree>
    <p:extLst>
      <p:ext uri="{BB962C8B-B14F-4D97-AF65-F5344CB8AC3E}">
        <p14:creationId xmlns:p14="http://schemas.microsoft.com/office/powerpoint/2010/main" val="30564085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xfrm>
            <a:off x="381000" y="685800"/>
            <a:ext cx="6096000" cy="3429000"/>
          </a:xfrm>
          <a:ln/>
        </p:spPr>
      </p:sp>
      <p:sp>
        <p:nvSpPr>
          <p:cNvPr id="3" name="Notes Placeholder 2"/>
          <p:cNvSpPr>
            <a:spLocks noGrp="1"/>
          </p:cNvSpPr>
          <p:nvPr>
            <p:ph type="body" idx="1"/>
          </p:nvPr>
        </p:nvSpPr>
        <p:spPr/>
        <p:txBody>
          <a:bodyPr>
            <a:normAutofit/>
          </a:bodyPr>
          <a:lstStyle/>
          <a:p>
            <a:pPr>
              <a:defRPr/>
            </a:pPr>
            <a:r>
              <a:rPr lang="it-IT" dirty="0">
                <a:solidFill>
                  <a:srgbClr val="996600"/>
                </a:solidFill>
                <a:latin typeface="Arial Black" pitchFamily="34" charset="0"/>
              </a:rPr>
              <a:t>È Cristo che «scioglie» il cuore dei figli, non i nostri dinieghi, o rimproveri, o paternali.</a:t>
            </a:r>
          </a:p>
          <a:p>
            <a:pPr>
              <a:defRPr/>
            </a:pPr>
            <a:endParaRPr lang="en-US" dirty="0">
              <a:solidFill>
                <a:srgbClr val="996600"/>
              </a:solidFill>
              <a:latin typeface="Arial Black" pitchFamily="34" charset="0"/>
            </a:endParaRPr>
          </a:p>
          <a:p>
            <a:pPr>
              <a:defRPr/>
            </a:pPr>
            <a:r>
              <a:rPr lang="it-IT" dirty="0">
                <a:solidFill>
                  <a:srgbClr val="996600"/>
                </a:solidFill>
                <a:latin typeface="Arial Black" pitchFamily="34" charset="0"/>
              </a:rPr>
              <a:t>«Dopo aver compiuto fedelmente il tuo dovere verso i tuoi figli, portali a Dio e chiedigli di aiutarti. Digli che hai fatto la tua parte, e poi con fede chiedi a Dio di fare la sua parte, ciò che tu non puoi fare» - </a:t>
            </a:r>
            <a:r>
              <a:rPr lang="en-US" sz="1050" i="1" dirty="0">
                <a:solidFill>
                  <a:srgbClr val="996600"/>
                </a:solidFill>
                <a:effectLst>
                  <a:outerShdw blurRad="38100" dist="38100" dir="2700000" algn="tl">
                    <a:srgbClr val="000000">
                      <a:alpha val="43137"/>
                    </a:srgbClr>
                  </a:outerShdw>
                </a:effectLst>
              </a:rPr>
              <a:t>Child Guidance</a:t>
            </a:r>
            <a:r>
              <a:rPr lang="en-US" sz="1050" i="0" dirty="0">
                <a:solidFill>
                  <a:srgbClr val="996600"/>
                </a:solidFill>
                <a:effectLst>
                  <a:outerShdw blurRad="38100" dist="38100" dir="2700000" algn="tl">
                    <a:srgbClr val="000000">
                      <a:alpha val="43137"/>
                    </a:srgbClr>
                  </a:outerShdw>
                </a:effectLst>
              </a:rPr>
              <a:t>, p. </a:t>
            </a:r>
            <a:r>
              <a:rPr lang="en-US" sz="1050" dirty="0">
                <a:solidFill>
                  <a:srgbClr val="996600"/>
                </a:solidFill>
                <a:effectLst>
                  <a:outerShdw blurRad="38100" dist="38100" dir="2700000" algn="tl">
                    <a:srgbClr val="000000">
                      <a:alpha val="43137"/>
                    </a:srgbClr>
                  </a:outerShdw>
                </a:effectLst>
              </a:rPr>
              <a:t>256.</a:t>
            </a:r>
          </a:p>
          <a:p>
            <a:pPr>
              <a:defRPr/>
            </a:pPr>
            <a:endParaRPr lang="en-US" dirty="0"/>
          </a:p>
        </p:txBody>
      </p:sp>
      <p:sp>
        <p:nvSpPr>
          <p:cNvPr id="140292" name="Slide Number Placeholder 3"/>
          <p:cNvSpPr>
            <a:spLocks noGrp="1"/>
          </p:cNvSpPr>
          <p:nvPr>
            <p:ph type="sldNum" sz="quarter" idx="5"/>
          </p:nvPr>
        </p:nvSpPr>
        <p:spPr>
          <a:noFill/>
        </p:spPr>
        <p:txBody>
          <a:bodyPr/>
          <a:lstStyle/>
          <a:p>
            <a:fld id="{A1157C25-7D3D-402D-A85C-82A7861C77EF}" type="slidenum">
              <a:rPr lang="en-US" smtClean="0"/>
              <a:pPr/>
              <a:t>27</a:t>
            </a:fld>
            <a:endParaRPr lang="en-US"/>
          </a:p>
        </p:txBody>
      </p:sp>
    </p:spTree>
    <p:extLst>
      <p:ext uri="{BB962C8B-B14F-4D97-AF65-F5344CB8AC3E}">
        <p14:creationId xmlns:p14="http://schemas.microsoft.com/office/powerpoint/2010/main" val="25223114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xfrm>
            <a:off x="381000" y="685800"/>
            <a:ext cx="6096000" cy="3429000"/>
          </a:xfrm>
          <a:ln/>
        </p:spPr>
      </p:sp>
      <p:sp>
        <p:nvSpPr>
          <p:cNvPr id="141315" name="Notes Placeholder 2"/>
          <p:cNvSpPr>
            <a:spLocks noGrp="1"/>
          </p:cNvSpPr>
          <p:nvPr>
            <p:ph type="body" idx="1"/>
          </p:nvPr>
        </p:nvSpPr>
        <p:spPr>
          <a:noFill/>
          <a:ln/>
        </p:spPr>
        <p:txBody>
          <a:bodyPr/>
          <a:lstStyle/>
          <a:p>
            <a:r>
              <a:rPr lang="it-IT" dirty="0">
                <a:solidFill>
                  <a:srgbClr val="FFCC00"/>
                </a:solidFill>
              </a:rPr>
              <a:t>«Dio ha promesso di dare saggezza a coloro che la chiedono con fede, e lo farà. Si compiace della fede che lo prende in parola. La madre di [sant’]Agostino pregava per la conversione del figlio. Non vedeva, però, alcuna prova che lo Spirito di Dio stesse operando nel suo cuore, ma non si scoraggiò... </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i="1" dirty="0">
                <a:solidFill>
                  <a:srgbClr val="FFCC66"/>
                </a:solidFill>
              </a:rPr>
              <a:t>(continua)</a:t>
            </a:r>
          </a:p>
          <a:p>
            <a:endParaRPr lang="en-US" dirty="0"/>
          </a:p>
        </p:txBody>
      </p:sp>
      <p:sp>
        <p:nvSpPr>
          <p:cNvPr id="141316" name="Slide Number Placeholder 3"/>
          <p:cNvSpPr>
            <a:spLocks noGrp="1"/>
          </p:cNvSpPr>
          <p:nvPr>
            <p:ph type="sldNum" sz="quarter" idx="5"/>
          </p:nvPr>
        </p:nvSpPr>
        <p:spPr>
          <a:noFill/>
        </p:spPr>
        <p:txBody>
          <a:bodyPr/>
          <a:lstStyle/>
          <a:p>
            <a:fld id="{1784244C-4409-4848-99F3-0227D8C507F0}" type="slidenum">
              <a:rPr lang="en-US" smtClean="0"/>
              <a:pPr/>
              <a:t>28</a:t>
            </a:fld>
            <a:endParaRPr lang="en-US"/>
          </a:p>
        </p:txBody>
      </p:sp>
    </p:spTree>
    <p:extLst>
      <p:ext uri="{BB962C8B-B14F-4D97-AF65-F5344CB8AC3E}">
        <p14:creationId xmlns:p14="http://schemas.microsoft.com/office/powerpoint/2010/main" val="20306607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xfrm>
            <a:off x="381000" y="685800"/>
            <a:ext cx="6096000" cy="3429000"/>
          </a:xfrm>
          <a:ln/>
        </p:spPr>
      </p:sp>
      <p:sp>
        <p:nvSpPr>
          <p:cNvPr id="142339" name="Notes Placeholder 2"/>
          <p:cNvSpPr>
            <a:spLocks noGrp="1"/>
          </p:cNvSpPr>
          <p:nvPr>
            <p:ph type="body" idx="1"/>
          </p:nvPr>
        </p:nvSpPr>
        <p:spPr>
          <a:noFill/>
          <a:ln/>
        </p:spPr>
        <p:txBody>
          <a:bodyPr/>
          <a:lstStyle/>
          <a:p>
            <a:r>
              <a:rPr lang="it-IT" dirty="0">
                <a:solidFill>
                  <a:srgbClr val="FFCC00"/>
                </a:solidFill>
              </a:rPr>
              <a:t>… Lei posava il dito sui testi, umiliandosi profondamente, e le sue insistenze e la sua fede incrollabile prevalsero. Così, il Signore le rispose secondo il desiderio del suo cuore. Oggi Dio è altrettanto pronto ad ascoltare le suppliche del suo popolo... </a:t>
            </a:r>
          </a:p>
          <a:p>
            <a:endParaRPr lang="it-IT" dirty="0">
              <a:solidFill>
                <a:srgbClr val="FFCC00"/>
              </a:solidFill>
            </a:endParaRPr>
          </a:p>
          <a:p>
            <a:r>
              <a:rPr lang="it-IT" i="1" dirty="0">
                <a:solidFill>
                  <a:srgbClr val="FFCC00"/>
                </a:solidFill>
              </a:rPr>
              <a:t>(continua)</a:t>
            </a:r>
          </a:p>
          <a:p>
            <a:r>
              <a:rPr lang="it-IT" dirty="0">
                <a:solidFill>
                  <a:srgbClr val="FFCC00"/>
                </a:solidFill>
              </a:rPr>
              <a:t> </a:t>
            </a:r>
            <a:endParaRPr lang="en-US" dirty="0"/>
          </a:p>
        </p:txBody>
      </p:sp>
      <p:sp>
        <p:nvSpPr>
          <p:cNvPr id="142340" name="Slide Number Placeholder 3"/>
          <p:cNvSpPr>
            <a:spLocks noGrp="1"/>
          </p:cNvSpPr>
          <p:nvPr>
            <p:ph type="sldNum" sz="quarter" idx="5"/>
          </p:nvPr>
        </p:nvSpPr>
        <p:spPr>
          <a:noFill/>
        </p:spPr>
        <p:txBody>
          <a:bodyPr/>
          <a:lstStyle/>
          <a:p>
            <a:fld id="{B9D54294-656D-4D71-A3CD-B682A3B84C69}" type="slidenum">
              <a:rPr lang="en-US" smtClean="0"/>
              <a:pPr/>
              <a:t>29</a:t>
            </a:fld>
            <a:endParaRPr lang="en-US"/>
          </a:p>
        </p:txBody>
      </p:sp>
    </p:spTree>
    <p:extLst>
      <p:ext uri="{BB962C8B-B14F-4D97-AF65-F5344CB8AC3E}">
        <p14:creationId xmlns:p14="http://schemas.microsoft.com/office/powerpoint/2010/main" val="3563125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DD74683-B1C2-4E1D-A769-B6A3B1822810}" type="slidenum">
              <a:rPr lang="en-US" altLang="en-US"/>
              <a:pPr>
                <a:spcBef>
                  <a:spcPct val="0"/>
                </a:spcBef>
              </a:pPr>
              <a:t>3</a:t>
            </a:fld>
            <a:endParaRPr lang="en-US" altLang="en-US"/>
          </a:p>
        </p:txBody>
      </p:sp>
      <p:sp>
        <p:nvSpPr>
          <p:cNvPr id="8195" name="Rectangle 2"/>
          <p:cNvSpPr>
            <a:spLocks noGrp="1" noRot="1" noChangeAspect="1" noChangeArrowheads="1" noTextEdit="1"/>
          </p:cNvSpPr>
          <p:nvPr>
            <p:ph type="sldImg"/>
          </p:nvPr>
        </p:nvSpPr>
        <p:spPr>
          <a:xfrm>
            <a:off x="381000" y="685800"/>
            <a:ext cx="6096000" cy="3429000"/>
          </a:xfrm>
          <a:ln/>
        </p:spPr>
      </p:sp>
      <p:sp>
        <p:nvSpPr>
          <p:cNvPr id="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en-US" dirty="0">
                <a:latin typeface="Arial" panose="020B0604020202020204" pitchFamily="34" charset="0"/>
              </a:rPr>
              <a:t>«Cristo, il più grande dei Maestri, ebbe una varietà infinita di soggetti da scegliere, ma il soggetto di cui si occupò di più fu la diffusione dello Spirito Santo» - </a:t>
            </a:r>
            <a:r>
              <a:rPr lang="it-IT" altLang="en-US" dirty="0" err="1">
                <a:latin typeface="Arial" panose="020B0604020202020204" pitchFamily="34" charset="0"/>
              </a:rPr>
              <a:t>Mewssaggi</a:t>
            </a:r>
            <a:r>
              <a:rPr lang="it-IT" altLang="en-US" dirty="0">
                <a:latin typeface="Arial" panose="020B0604020202020204" pitchFamily="34" charset="0"/>
              </a:rPr>
              <a:t> scelti, vol. 1, 156</a:t>
            </a:r>
          </a:p>
          <a:p>
            <a:pPr eaLnBrk="1" hangingPunct="1"/>
            <a:endParaRPr lang="it-IT" altLang="en-US" dirty="0">
              <a:latin typeface="Arial" panose="020B0604020202020204" pitchFamily="34" charset="0"/>
            </a:endParaRPr>
          </a:p>
          <a:p>
            <a:pPr eaLnBrk="1" hangingPunct="1"/>
            <a:r>
              <a:rPr lang="it-IT" altLang="en-US" dirty="0">
                <a:latin typeface="Arial" panose="020B0604020202020204" pitchFamily="34" charset="0"/>
              </a:rPr>
              <a:t>Certamente la nostra prima priorità dovrebbe essere quella di ricevere lo Spirito Santo.</a:t>
            </a:r>
          </a:p>
          <a:p>
            <a:pPr eaLnBrk="1" hangingPunct="1"/>
            <a:endParaRPr lang="en-US" altLang="en-US" dirty="0">
              <a:latin typeface="Arial" panose="020B0604020202020204" pitchFamily="34" charset="0"/>
            </a:endParaRPr>
          </a:p>
          <a:p>
            <a:pPr eaLnBrk="1" hangingPunct="1"/>
            <a:endParaRPr lang="en-US" altLang="en-US" b="1" dirty="0">
              <a:latin typeface="Arial" panose="020B0604020202020204" pitchFamily="34" charset="0"/>
            </a:endParaRPr>
          </a:p>
          <a:p>
            <a:pPr eaLnBrk="1" hangingPunct="1"/>
            <a:endParaRPr lang="en-US" altLang="en-US" b="1" dirty="0">
              <a:latin typeface="Arial" panose="020B0604020202020204" pitchFamily="34" charset="0"/>
            </a:endParaRPr>
          </a:p>
          <a:p>
            <a:pPr eaLnBrk="1" hangingPunct="1"/>
            <a:endParaRPr lang="en-US" altLang="en-US" b="1" dirty="0">
              <a:latin typeface="Arial" panose="020B0604020202020204" pitchFamily="34" charset="0"/>
            </a:endParaRPr>
          </a:p>
          <a:p>
            <a:pPr eaLnBrk="1" hangingPunct="1"/>
            <a:endParaRPr lang="en-US" altLang="en-US" b="1"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xfrm>
            <a:off x="381000" y="685800"/>
            <a:ext cx="6096000" cy="3429000"/>
          </a:xfrm>
          <a:ln/>
        </p:spPr>
      </p:sp>
      <p:sp>
        <p:nvSpPr>
          <p:cNvPr id="143363" name="Notes Placeholder 2"/>
          <p:cNvSpPr>
            <a:spLocks noGrp="1"/>
          </p:cNvSpPr>
          <p:nvPr>
            <p:ph type="body" idx="1"/>
          </p:nvPr>
        </p:nvSpPr>
        <p:spPr>
          <a:noFill/>
          <a:ln/>
        </p:spPr>
        <p:txBody>
          <a:bodyPr/>
          <a:lstStyle/>
          <a:p>
            <a:r>
              <a:rPr lang="it-IT" dirty="0">
                <a:solidFill>
                  <a:srgbClr val="FFCC00"/>
                </a:solidFill>
              </a:rPr>
              <a:t>… </a:t>
            </a:r>
            <a:r>
              <a:rPr lang="it-IT" dirty="0">
                <a:solidFill>
                  <a:srgbClr val="FFCC00"/>
                </a:solidFill>
                <a:latin typeface="Calibri" panose="020F0502020204030204" pitchFamily="34" charset="0"/>
                <a:cs typeface="Calibri" panose="020F0502020204030204" pitchFamily="34" charset="0"/>
              </a:rPr>
              <a:t>“</a:t>
            </a:r>
            <a:r>
              <a:rPr lang="it-IT" dirty="0">
                <a:solidFill>
                  <a:srgbClr val="FFCC00"/>
                </a:solidFill>
              </a:rPr>
              <a:t>La mano del Signore non è troppo corta per salvare, né il suo orecchio troppo duro per udire (</a:t>
            </a:r>
            <a:r>
              <a:rPr lang="it-IT" dirty="0" err="1">
                <a:solidFill>
                  <a:srgbClr val="FFCC00"/>
                </a:solidFill>
              </a:rPr>
              <a:t>Is</a:t>
            </a:r>
            <a:r>
              <a:rPr lang="it-IT" dirty="0">
                <a:solidFill>
                  <a:srgbClr val="FFCC00"/>
                </a:solidFill>
              </a:rPr>
              <a:t> 59:1). Se i genitori cristiani lo cercano con sincerità, il Signore riempirà la loro bocca di argomenti e, per amore del suo nome, agirà con potenza in loro favore nella conversione dei loro figli» - </a:t>
            </a:r>
            <a:r>
              <a:rPr lang="en-US" i="1" dirty="0">
                <a:solidFill>
                  <a:srgbClr val="FFCC00"/>
                </a:solidFill>
              </a:rPr>
              <a:t>Testimonies for the Church, </a:t>
            </a:r>
            <a:r>
              <a:rPr lang="en-US" dirty="0">
                <a:solidFill>
                  <a:srgbClr val="FFCC00"/>
                </a:solidFill>
              </a:rPr>
              <a:t>vol. 5, 322, 323.</a:t>
            </a:r>
          </a:p>
          <a:p>
            <a:endParaRPr lang="en-US" dirty="0"/>
          </a:p>
        </p:txBody>
      </p:sp>
      <p:sp>
        <p:nvSpPr>
          <p:cNvPr id="143364" name="Slide Number Placeholder 3"/>
          <p:cNvSpPr>
            <a:spLocks noGrp="1"/>
          </p:cNvSpPr>
          <p:nvPr>
            <p:ph type="sldNum" sz="quarter" idx="5"/>
          </p:nvPr>
        </p:nvSpPr>
        <p:spPr>
          <a:noFill/>
        </p:spPr>
        <p:txBody>
          <a:bodyPr/>
          <a:lstStyle/>
          <a:p>
            <a:fld id="{F5039D0B-8FC1-418D-B23A-CF20C1213731}" type="slidenum">
              <a:rPr lang="en-US" smtClean="0"/>
              <a:pPr/>
              <a:t>30</a:t>
            </a:fld>
            <a:endParaRPr lang="en-US"/>
          </a:p>
        </p:txBody>
      </p:sp>
    </p:spTree>
    <p:extLst>
      <p:ext uri="{BB962C8B-B14F-4D97-AF65-F5344CB8AC3E}">
        <p14:creationId xmlns:p14="http://schemas.microsoft.com/office/powerpoint/2010/main" val="13717572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xfrm>
            <a:off x="381000" y="685800"/>
            <a:ext cx="6096000" cy="3429000"/>
          </a:xfrm>
          <a:ln/>
        </p:spPr>
      </p:sp>
      <p:sp>
        <p:nvSpPr>
          <p:cNvPr id="144387" name="Notes Placeholder 2"/>
          <p:cNvSpPr>
            <a:spLocks noGrp="1"/>
          </p:cNvSpPr>
          <p:nvPr>
            <p:ph type="body" idx="1"/>
          </p:nvPr>
        </p:nvSpPr>
        <p:spPr>
          <a:noFill/>
          <a:ln/>
        </p:spPr>
        <p:txBody>
          <a:bodyPr/>
          <a:lstStyle/>
          <a:p>
            <a:r>
              <a:rPr lang="it-IT" dirty="0">
                <a:solidFill>
                  <a:srgbClr val="99CCFF"/>
                </a:solidFill>
              </a:rPr>
              <a:t>«Il compassionevole Redentore è pronto ad ascoltare le vostre preghiere e ad offrirvi l’aiuto di cui avete bisogno. Conosce i pesi del cuore di ogni madre ed è il suo migliore amico in ogni emergenza… </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i="1" dirty="0">
                <a:solidFill>
                  <a:srgbClr val="FFCC66"/>
                </a:solidFill>
              </a:rPr>
              <a:t>(continua)</a:t>
            </a:r>
          </a:p>
          <a:p>
            <a:endParaRPr lang="it-IT" dirty="0">
              <a:solidFill>
                <a:srgbClr val="99CCFF"/>
              </a:solidFill>
            </a:endParaRPr>
          </a:p>
          <a:p>
            <a:endParaRPr lang="en-US" dirty="0"/>
          </a:p>
        </p:txBody>
      </p:sp>
      <p:sp>
        <p:nvSpPr>
          <p:cNvPr id="144388" name="Slide Number Placeholder 3"/>
          <p:cNvSpPr>
            <a:spLocks noGrp="1"/>
          </p:cNvSpPr>
          <p:nvPr>
            <p:ph type="sldNum" sz="quarter" idx="5"/>
          </p:nvPr>
        </p:nvSpPr>
        <p:spPr>
          <a:noFill/>
        </p:spPr>
        <p:txBody>
          <a:bodyPr/>
          <a:lstStyle/>
          <a:p>
            <a:fld id="{E1E36BA4-E5D7-4723-9E41-EA6095224F22}" type="slidenum">
              <a:rPr lang="en-US" smtClean="0"/>
              <a:pPr/>
              <a:t>31</a:t>
            </a:fld>
            <a:endParaRPr lang="en-US"/>
          </a:p>
        </p:txBody>
      </p:sp>
    </p:spTree>
    <p:extLst>
      <p:ext uri="{BB962C8B-B14F-4D97-AF65-F5344CB8AC3E}">
        <p14:creationId xmlns:p14="http://schemas.microsoft.com/office/powerpoint/2010/main" val="34771316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xfrm>
            <a:off x="381000" y="685800"/>
            <a:ext cx="6096000" cy="3429000"/>
          </a:xfrm>
          <a:ln/>
        </p:spPr>
      </p:sp>
      <p:sp>
        <p:nvSpPr>
          <p:cNvPr id="145411" name="Notes Placeholder 2"/>
          <p:cNvSpPr>
            <a:spLocks noGrp="1"/>
          </p:cNvSpPr>
          <p:nvPr>
            <p:ph type="body" idx="1"/>
          </p:nvPr>
        </p:nvSpPr>
        <p:spPr>
          <a:noFill/>
          <a:ln/>
        </p:spPr>
        <p:txBody>
          <a:bodyPr/>
          <a:lstStyle/>
          <a:p>
            <a:br>
              <a:rPr lang="en-US" dirty="0">
                <a:solidFill>
                  <a:srgbClr val="99CCFF"/>
                </a:solidFill>
              </a:rPr>
            </a:br>
            <a:r>
              <a:rPr lang="it-IT" dirty="0">
                <a:solidFill>
                  <a:srgbClr val="99CCFF"/>
                </a:solidFill>
              </a:rPr>
              <a:t>… Le sue braccia eterne sostengono la madre fedele e timorata di Dio… Egli simpatizza con ogni madre cristiana nelle sue preoccupazioni e ansie…</a:t>
            </a:r>
          </a:p>
          <a:p>
            <a:r>
              <a:rPr lang="it-IT" dirty="0">
                <a:solidFill>
                  <a:srgbClr val="99CCFF"/>
                </a:solidFill>
              </a:rPr>
              <a:t>(continua) </a:t>
            </a:r>
            <a:endParaRPr lang="en-US" dirty="0">
              <a:solidFill>
                <a:srgbClr val="99CCFF"/>
              </a:solidFill>
            </a:endParaRPr>
          </a:p>
          <a:p>
            <a:endParaRPr lang="en-US" dirty="0"/>
          </a:p>
        </p:txBody>
      </p:sp>
      <p:sp>
        <p:nvSpPr>
          <p:cNvPr id="145412" name="Slide Number Placeholder 3"/>
          <p:cNvSpPr>
            <a:spLocks noGrp="1"/>
          </p:cNvSpPr>
          <p:nvPr>
            <p:ph type="sldNum" sz="quarter" idx="5"/>
          </p:nvPr>
        </p:nvSpPr>
        <p:spPr>
          <a:noFill/>
        </p:spPr>
        <p:txBody>
          <a:bodyPr/>
          <a:lstStyle/>
          <a:p>
            <a:fld id="{C450FEBA-D5D8-4B31-A6FC-74A6B19CC7FB}" type="slidenum">
              <a:rPr lang="en-US" smtClean="0"/>
              <a:pPr/>
              <a:t>32</a:t>
            </a:fld>
            <a:endParaRPr lang="en-US"/>
          </a:p>
        </p:txBody>
      </p:sp>
    </p:spTree>
    <p:extLst>
      <p:ext uri="{BB962C8B-B14F-4D97-AF65-F5344CB8AC3E}">
        <p14:creationId xmlns:p14="http://schemas.microsoft.com/office/powerpoint/2010/main" val="22813037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xfrm>
            <a:off x="381000" y="685800"/>
            <a:ext cx="6096000" cy="3429000"/>
          </a:xfrm>
          <a:ln/>
        </p:spPr>
      </p:sp>
      <p:sp>
        <p:nvSpPr>
          <p:cNvPr id="3" name="Notes Placeholder 2"/>
          <p:cNvSpPr>
            <a:spLocks noGrp="1"/>
          </p:cNvSpPr>
          <p:nvPr>
            <p:ph type="body" idx="1"/>
          </p:nvPr>
        </p:nvSpPr>
        <p:spPr/>
        <p:txBody>
          <a:bodyPr>
            <a:normAutofit/>
          </a:bodyPr>
          <a:lstStyle/>
          <a:p>
            <a:pPr>
              <a:defRPr/>
            </a:pPr>
            <a:r>
              <a:rPr lang="it-IT" dirty="0">
                <a:solidFill>
                  <a:srgbClr val="99CCFF"/>
                </a:solidFill>
              </a:rPr>
              <a:t>… [Il Salvatore] è il migliore amico della donna oggi ed è pronto ad aiutarla in tutte le relazioni della vita» -</a:t>
            </a:r>
            <a:r>
              <a:rPr lang="en-US" dirty="0">
                <a:solidFill>
                  <a:srgbClr val="99CCFF"/>
                </a:solidFill>
              </a:rPr>
              <a:t> </a:t>
            </a:r>
            <a:r>
              <a:rPr lang="en-US" sz="1050" i="1" dirty="0">
                <a:solidFill>
                  <a:srgbClr val="99CCFF"/>
                </a:solidFill>
              </a:rPr>
              <a:t>Adventist Home, </a:t>
            </a:r>
            <a:r>
              <a:rPr lang="en-US" sz="1050" dirty="0">
                <a:solidFill>
                  <a:srgbClr val="99CCFF"/>
                </a:solidFill>
              </a:rPr>
              <a:t>p. 204.</a:t>
            </a:r>
            <a:endParaRPr lang="en-US" dirty="0"/>
          </a:p>
        </p:txBody>
      </p:sp>
      <p:sp>
        <p:nvSpPr>
          <p:cNvPr id="146436" name="Slide Number Placeholder 3"/>
          <p:cNvSpPr>
            <a:spLocks noGrp="1"/>
          </p:cNvSpPr>
          <p:nvPr>
            <p:ph type="sldNum" sz="quarter" idx="5"/>
          </p:nvPr>
        </p:nvSpPr>
        <p:spPr>
          <a:noFill/>
        </p:spPr>
        <p:txBody>
          <a:bodyPr/>
          <a:lstStyle/>
          <a:p>
            <a:fld id="{B71D2009-B7E4-4536-9EB7-623801E810FA}" type="slidenum">
              <a:rPr lang="en-US" smtClean="0"/>
              <a:pPr/>
              <a:t>33</a:t>
            </a:fld>
            <a:endParaRPr lang="en-US"/>
          </a:p>
        </p:txBody>
      </p:sp>
    </p:spTree>
    <p:extLst>
      <p:ext uri="{BB962C8B-B14F-4D97-AF65-F5344CB8AC3E}">
        <p14:creationId xmlns:p14="http://schemas.microsoft.com/office/powerpoint/2010/main" val="23943414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xfrm>
            <a:off x="381000" y="685800"/>
            <a:ext cx="6096000" cy="3429000"/>
          </a:xfrm>
          <a:ln/>
        </p:spPr>
      </p:sp>
      <p:sp>
        <p:nvSpPr>
          <p:cNvPr id="147459" name="Notes Placeholder 2"/>
          <p:cNvSpPr>
            <a:spLocks noGrp="1"/>
          </p:cNvSpPr>
          <p:nvPr>
            <p:ph type="body" idx="1"/>
          </p:nvPr>
        </p:nvSpPr>
        <p:spPr>
          <a:noFill/>
          <a:ln/>
        </p:spPr>
        <p:txBody>
          <a:bodyPr/>
          <a:lstStyle/>
          <a:p>
            <a:r>
              <a:rPr lang="it-IT" dirty="0">
                <a:solidFill>
                  <a:srgbClr val="99CCFF"/>
                </a:solidFill>
              </a:rPr>
              <a:t>«Nessun lavoro può eguagliare quello della madre cristiana… Quante volte lei sentirà il suo compito diventare più pesante di quanto possa sopportare; e poi quanto sarà prezioso il privilegio di portare tutto al suo compassionevole Salvatore in preghiera... </a:t>
            </a:r>
          </a:p>
          <a:p>
            <a:r>
              <a:rPr lang="it-IT" i="1" dirty="0">
                <a:solidFill>
                  <a:srgbClr val="99CCFF"/>
                </a:solidFill>
              </a:rPr>
              <a:t>(continua)</a:t>
            </a:r>
          </a:p>
        </p:txBody>
      </p:sp>
      <p:sp>
        <p:nvSpPr>
          <p:cNvPr id="147460" name="Slide Number Placeholder 3"/>
          <p:cNvSpPr>
            <a:spLocks noGrp="1"/>
          </p:cNvSpPr>
          <p:nvPr>
            <p:ph type="sldNum" sz="quarter" idx="5"/>
          </p:nvPr>
        </p:nvSpPr>
        <p:spPr>
          <a:noFill/>
        </p:spPr>
        <p:txBody>
          <a:bodyPr/>
          <a:lstStyle/>
          <a:p>
            <a:fld id="{DFFD591F-AF9C-4BEC-AB81-6E0D174E4C37}" type="slidenum">
              <a:rPr lang="en-US" smtClean="0"/>
              <a:pPr/>
              <a:t>34</a:t>
            </a:fld>
            <a:endParaRPr lang="en-US"/>
          </a:p>
        </p:txBody>
      </p:sp>
    </p:spTree>
    <p:extLst>
      <p:ext uri="{BB962C8B-B14F-4D97-AF65-F5344CB8AC3E}">
        <p14:creationId xmlns:p14="http://schemas.microsoft.com/office/powerpoint/2010/main" val="13836009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xfrm>
            <a:off x="381000" y="685800"/>
            <a:ext cx="6096000" cy="3429000"/>
          </a:xfrm>
          <a:ln/>
        </p:spPr>
      </p:sp>
      <p:sp>
        <p:nvSpPr>
          <p:cNvPr id="148483" name="Notes Placeholder 2"/>
          <p:cNvSpPr>
            <a:spLocks noGrp="1"/>
          </p:cNvSpPr>
          <p:nvPr>
            <p:ph type="body" idx="1"/>
          </p:nvPr>
        </p:nvSpPr>
        <p:spPr>
          <a:noFill/>
          <a:ln/>
        </p:spPr>
        <p:txBody>
          <a:bodyPr/>
          <a:lstStyle/>
          <a:p>
            <a:r>
              <a:rPr lang="it-IT" dirty="0">
                <a:solidFill>
                  <a:srgbClr val="99CCFF"/>
                </a:solidFill>
              </a:rPr>
              <a:t>… [la madre] può deporre il proprio peso ai piedi di Gesù e trovare in lui la forza che la sosterrà e le darà allegria, speranza, coraggio e saggezza nei momenti più difficili... </a:t>
            </a:r>
          </a:p>
          <a:p>
            <a:r>
              <a:rPr lang="it-IT" i="1" dirty="0">
                <a:solidFill>
                  <a:srgbClr val="99CCFF"/>
                </a:solidFill>
              </a:rPr>
              <a:t>(continua)</a:t>
            </a:r>
            <a:endParaRPr lang="en-US" i="1" dirty="0"/>
          </a:p>
        </p:txBody>
      </p:sp>
      <p:sp>
        <p:nvSpPr>
          <p:cNvPr id="148484" name="Slide Number Placeholder 3"/>
          <p:cNvSpPr>
            <a:spLocks noGrp="1"/>
          </p:cNvSpPr>
          <p:nvPr>
            <p:ph type="sldNum" sz="quarter" idx="5"/>
          </p:nvPr>
        </p:nvSpPr>
        <p:spPr>
          <a:noFill/>
        </p:spPr>
        <p:txBody>
          <a:bodyPr/>
          <a:lstStyle/>
          <a:p>
            <a:fld id="{AAC98366-4281-4239-A9B1-A6963525774B}" type="slidenum">
              <a:rPr lang="en-US" smtClean="0"/>
              <a:pPr/>
              <a:t>35</a:t>
            </a:fld>
            <a:endParaRPr lang="en-US"/>
          </a:p>
        </p:txBody>
      </p:sp>
    </p:spTree>
    <p:extLst>
      <p:ext uri="{BB962C8B-B14F-4D97-AF65-F5344CB8AC3E}">
        <p14:creationId xmlns:p14="http://schemas.microsoft.com/office/powerpoint/2010/main" val="22914735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xfrm>
            <a:off x="381000" y="685800"/>
            <a:ext cx="6096000" cy="3429000"/>
          </a:xfrm>
          <a:ln/>
        </p:spPr>
      </p:sp>
      <p:sp>
        <p:nvSpPr>
          <p:cNvPr id="149507" name="Notes Placeholder 2"/>
          <p:cNvSpPr>
            <a:spLocks noGrp="1"/>
          </p:cNvSpPr>
          <p:nvPr>
            <p:ph type="body" idx="1"/>
          </p:nvPr>
        </p:nvSpPr>
        <p:spPr>
          <a:noFill/>
          <a:ln/>
        </p:spPr>
        <p:txBody>
          <a:bodyPr/>
          <a:lstStyle/>
          <a:p>
            <a:r>
              <a:rPr lang="it-IT" dirty="0">
                <a:solidFill>
                  <a:srgbClr val="99CCFF"/>
                </a:solidFill>
              </a:rPr>
              <a:t>… Come è bello che la madre sfinita dalle preoccupazioni sia consapevole di avere un tale amico in ogni difficoltà! Se le madri andassero a Cristo più frequentemente e credessero di più in lui, i loro pesi sarebbero più leggeri» </a:t>
            </a:r>
            <a:r>
              <a:rPr lang="en-US" sz="1000" dirty="0">
                <a:solidFill>
                  <a:srgbClr val="99CCFF"/>
                </a:solidFill>
              </a:rPr>
              <a:t>~ </a:t>
            </a:r>
            <a:r>
              <a:rPr lang="en-US" sz="1000" i="1" dirty="0">
                <a:solidFill>
                  <a:srgbClr val="99CCFF"/>
                </a:solidFill>
              </a:rPr>
              <a:t>Adventist Home</a:t>
            </a:r>
            <a:r>
              <a:rPr lang="en-US" sz="1000" i="0" dirty="0">
                <a:solidFill>
                  <a:srgbClr val="99CCFF"/>
                </a:solidFill>
              </a:rPr>
              <a:t>, p. </a:t>
            </a:r>
            <a:r>
              <a:rPr lang="en-US" sz="1000" dirty="0">
                <a:solidFill>
                  <a:srgbClr val="99CCFF"/>
                </a:solidFill>
              </a:rPr>
              <a:t>204.</a:t>
            </a:r>
            <a:endParaRPr lang="en-US" dirty="0"/>
          </a:p>
        </p:txBody>
      </p:sp>
      <p:sp>
        <p:nvSpPr>
          <p:cNvPr id="149508" name="Slide Number Placeholder 3"/>
          <p:cNvSpPr>
            <a:spLocks noGrp="1"/>
          </p:cNvSpPr>
          <p:nvPr>
            <p:ph type="sldNum" sz="quarter" idx="5"/>
          </p:nvPr>
        </p:nvSpPr>
        <p:spPr>
          <a:noFill/>
        </p:spPr>
        <p:txBody>
          <a:bodyPr/>
          <a:lstStyle/>
          <a:p>
            <a:fld id="{BD0E4406-7042-47E1-8451-C57704367392}" type="slidenum">
              <a:rPr lang="en-US" smtClean="0"/>
              <a:pPr/>
              <a:t>36</a:t>
            </a:fld>
            <a:endParaRPr lang="en-US"/>
          </a:p>
        </p:txBody>
      </p:sp>
    </p:spTree>
    <p:extLst>
      <p:ext uri="{BB962C8B-B14F-4D97-AF65-F5344CB8AC3E}">
        <p14:creationId xmlns:p14="http://schemas.microsoft.com/office/powerpoint/2010/main" val="31426011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F0558ABC-F681-4057-A304-F891B2C62591}" type="slidenum">
              <a:rPr lang="en-US" smtClean="0"/>
              <a:pPr/>
              <a:t>37</a:t>
            </a:fld>
            <a:endParaRPr lang="en-US"/>
          </a:p>
        </p:txBody>
      </p:sp>
      <p:sp>
        <p:nvSpPr>
          <p:cNvPr id="150531" name="Rectangle 2"/>
          <p:cNvSpPr>
            <a:spLocks noGrp="1" noRot="1" noChangeAspect="1" noChangeArrowheads="1" noTextEdit="1"/>
          </p:cNvSpPr>
          <p:nvPr>
            <p:ph type="sldImg"/>
          </p:nvPr>
        </p:nvSpPr>
        <p:spPr>
          <a:xfrm>
            <a:off x="381000" y="685800"/>
            <a:ext cx="6096000" cy="3429000"/>
          </a:xfrm>
          <a:ln/>
        </p:spPr>
      </p:sp>
      <p:sp>
        <p:nvSpPr>
          <p:cNvPr id="150532" name="Rectangle 3"/>
          <p:cNvSpPr>
            <a:spLocks noGrp="1" noChangeArrowheads="1"/>
          </p:cNvSpPr>
          <p:nvPr>
            <p:ph type="body" idx="1"/>
          </p:nvPr>
        </p:nvSpPr>
        <p:spPr>
          <a:noFill/>
          <a:ln/>
        </p:spPr>
        <p:txBody>
          <a:bodyPr/>
          <a:lstStyle/>
          <a:p>
            <a:pPr marL="0" indent="0" eaLnBrk="1" hangingPunct="1">
              <a:buFontTx/>
              <a:buNone/>
            </a:pPr>
            <a:r>
              <a:rPr lang="it-IT" dirty="0"/>
              <a:t>Quale sarà la ricompensa dei genitori?</a:t>
            </a:r>
          </a:p>
          <a:p>
            <a:pPr marL="0" indent="0" eaLnBrk="1" hangingPunct="1">
              <a:buFontTx/>
              <a:buNone/>
            </a:pPr>
            <a:r>
              <a:rPr lang="it-IT" dirty="0"/>
              <a:t>«Con gioia indicibile i genitori vedono i loro figli ricevere la corona, la veste e l’arpa. I giorni della speranza e della paura sono finiti. Il seme sparso con lacrime e preghiere sembrava seminato invano, ma il raccolto è finalmente mietuto con gioia. I loro figli sono stati redenti» - </a:t>
            </a:r>
            <a:r>
              <a:rPr lang="en-US" i="1" kern="1200" dirty="0">
                <a:solidFill>
                  <a:srgbClr val="FFFF00"/>
                </a:solidFill>
                <a:latin typeface="Arial Narrow" pitchFamily="34" charset="0"/>
              </a:rPr>
              <a:t>Child Guidance, p. </a:t>
            </a:r>
            <a:r>
              <a:rPr lang="en-US" i="0" kern="1200" dirty="0">
                <a:solidFill>
                  <a:srgbClr val="FFFF00"/>
                </a:solidFill>
                <a:latin typeface="Arial Narrow" pitchFamily="34" charset="0"/>
              </a:rPr>
              <a:t>569</a:t>
            </a:r>
          </a:p>
        </p:txBody>
      </p:sp>
    </p:spTree>
    <p:extLst>
      <p:ext uri="{BB962C8B-B14F-4D97-AF65-F5344CB8AC3E}">
        <p14:creationId xmlns:p14="http://schemas.microsoft.com/office/powerpoint/2010/main" val="1028681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b="0" i="0" kern="1200" dirty="0">
                <a:solidFill>
                  <a:schemeClr val="tx1"/>
                </a:solidFill>
                <a:effectLst/>
                <a:latin typeface="Arial" charset="0"/>
                <a:ea typeface="+mn-ea"/>
                <a:cs typeface="+mn-cs"/>
              </a:rPr>
              <a:t>Quella speciale effusione dello Spirito Santo di cui tutti abbiamo bisogno, e che dobbiamo ricevere prima del ritorno di Gesù, non avverrà senza la preghiera, molta preghiera! </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b="0" i="0" kern="1200" dirty="0">
                <a:solidFill>
                  <a:schemeClr val="tx1"/>
                </a:solidFill>
                <a:effectLst/>
                <a:latin typeface="Arial" charset="0"/>
                <a:ea typeface="+mn-ea"/>
                <a:cs typeface="+mn-cs"/>
              </a:rPr>
              <a:t>Potete immaginare una catena di preghiera mondiale di persone che pregano per l’effusione dello Spirito Santo. Esiste già! Ne fate parte?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b="0" i="0" kern="1200" dirty="0">
                <a:solidFill>
                  <a:schemeClr val="tx1"/>
                </a:solidFill>
                <a:effectLst/>
                <a:latin typeface="Arial" charset="0"/>
                <a:ea typeface="+mn-ea"/>
                <a:cs typeface="+mn-cs"/>
              </a:rPr>
              <a:t>Sapevate che gli avventisti del settimo giorno pregano 7 giorni su 7, alle ore 7.00 e alle 19.00, in tutto il mondo? </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b="0" i="0" kern="1200" dirty="0">
                <a:solidFill>
                  <a:schemeClr val="tx1"/>
                </a:solidFill>
                <a:effectLst/>
                <a:latin typeface="Arial" charset="0"/>
                <a:ea typeface="+mn-ea"/>
                <a:cs typeface="+mn-cs"/>
              </a:rPr>
              <a:t>In qualunque posto voi viviate e qualsiasi cosa stiate facendo, vi invito ad unirvi a loro!</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922AB3BA-EA71-4CBE-BBAF-F89B5442DCF8}" type="slidenum">
              <a:rPr lang="en-US" altLang="en-US" smtClean="0"/>
              <a:pPr>
                <a:defRPr/>
              </a:pPr>
              <a:t>38</a:t>
            </a:fld>
            <a:endParaRPr lang="en-US" altLang="en-US"/>
          </a:p>
        </p:txBody>
      </p:sp>
    </p:spTree>
    <p:extLst>
      <p:ext uri="{BB962C8B-B14F-4D97-AF65-F5344CB8AC3E}">
        <p14:creationId xmlns:p14="http://schemas.microsoft.com/office/powerpoint/2010/main" val="39010925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it-IT" dirty="0"/>
              <a:t>E quando Cristo avrà vinto la battaglia nei nostri cuori, nel cuore dei nostri figli, nel cuore dei nostri vicini e del nostro prossimo, che cosa accadrà? Quando abbiamo detto l’ultima preghiera e versato l’ultima lacrima, che cosa succederà?</a:t>
            </a:r>
          </a:p>
          <a:p>
            <a:pPr eaLnBrk="1" hangingPunct="1"/>
            <a:r>
              <a:rPr lang="it-IT" dirty="0"/>
              <a:t>Nel libro </a:t>
            </a:r>
            <a:r>
              <a:rPr lang="en-US" i="1" dirty="0"/>
              <a:t>Christian Experience and Teachings of  Ellen G. White</a:t>
            </a:r>
            <a:r>
              <a:rPr lang="en-US" dirty="0"/>
              <a:t>, </a:t>
            </a:r>
            <a:r>
              <a:rPr lang="en-US" dirty="0" err="1"/>
              <a:t>leggiamo</a:t>
            </a:r>
            <a:r>
              <a:rPr lang="en-US" dirty="0"/>
              <a:t>: </a:t>
            </a:r>
          </a:p>
          <a:p>
            <a:pPr eaLnBrk="1" hangingPunct="1"/>
            <a:endParaRPr lang="it-IT" dirty="0"/>
          </a:p>
          <a:p>
            <a:pPr eaLnBrk="1" hangingPunct="1"/>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22AB3BA-EA71-4CBE-BBAF-F89B5442DCF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59726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8DEA601-1CF1-47F0-83FF-34A326C6D7F5}" type="slidenum">
              <a:rPr lang="en-US" altLang="en-US"/>
              <a:pPr>
                <a:spcBef>
                  <a:spcPct val="0"/>
                </a:spcBef>
              </a:pPr>
              <a:t>4</a:t>
            </a:fld>
            <a:endParaRPr lang="en-US" altLang="en-US"/>
          </a:p>
        </p:txBody>
      </p:sp>
      <p:sp>
        <p:nvSpPr>
          <p:cNvPr id="10243" name="Rectangle 2"/>
          <p:cNvSpPr>
            <a:spLocks noGrp="1" noRot="1" noChangeAspect="1" noChangeArrowheads="1" noTextEdit="1"/>
          </p:cNvSpPr>
          <p:nvPr>
            <p:ph type="sldImg"/>
          </p:nvPr>
        </p:nvSpPr>
        <p:spPr>
          <a:xfrm>
            <a:off x="381000" y="685800"/>
            <a:ext cx="6096000" cy="3429000"/>
          </a:xfrm>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en-US" dirty="0">
                <a:latin typeface="Arial" panose="020B0604020202020204" pitchFamily="34" charset="0"/>
              </a:rPr>
              <a:t>La Bibbia paragona la pioggia della prima stagione all’effusione dello Spirito Santo sulla chiesa apostolica alla Pentecoste. Appena prima che Gesù ritorni il suo Spirito sarà nuovamente effuso. </a:t>
            </a:r>
          </a:p>
          <a:p>
            <a:pPr eaLnBrk="1" hangingPunct="1"/>
            <a:endParaRPr lang="it-IT" altLang="en-US" dirty="0">
              <a:latin typeface="Arial" panose="020B0604020202020204" pitchFamily="34" charset="0"/>
            </a:endParaRPr>
          </a:p>
          <a:p>
            <a:pPr eaLnBrk="1" hangingPunct="1"/>
            <a:r>
              <a:rPr lang="it-IT" altLang="en-US" dirty="0">
                <a:latin typeface="Arial" panose="020B0604020202020204" pitchFamily="34" charset="0"/>
              </a:rPr>
              <a:t>Questa è la pioggia dell’ultima stagione, la speciale effusione dello Spirito di Dio sul suo popolo per prepararlo al momento della difficoltà e per dargli potenza di testimoniare il suo nome. </a:t>
            </a:r>
          </a:p>
          <a:p>
            <a:pPr eaLnBrk="1" hangingPunct="1"/>
            <a:endParaRPr lang="it-IT" altLang="en-US" dirty="0">
              <a:latin typeface="Arial" panose="020B0604020202020204" pitchFamily="34" charset="0"/>
            </a:endParaRPr>
          </a:p>
          <a:p>
            <a:pPr eaLnBrk="1" hangingPunct="1"/>
            <a:endParaRPr lang="it-IT"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«Ci sono case per i pellegrini della terra. Ci sono abiti per i giusti, corone di gloria e palme di vittoria. Tutto ciò che ci ha lasciato perplessi della provvidenza di Dio, sarà chiarito nel mondo a venire. Le cose difficili da capire troveranno poi una spiegazione. I misteri della grazia si dispiegheranno davanti a noi... </a:t>
            </a:r>
          </a:p>
          <a:p>
            <a:endParaRPr lang="en-US" i="1" dirty="0"/>
          </a:p>
          <a:p>
            <a:r>
              <a:rPr lang="en-US" i="1" dirty="0"/>
              <a:t>(continua)</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22AB3BA-EA71-4CBE-BBAF-F89B5442DCF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30271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it-IT" b="0" i="0" dirty="0">
                <a:solidFill>
                  <a:srgbClr val="000000"/>
                </a:solidFill>
                <a:effectLst/>
                <a:latin typeface="Calibri" panose="020F0502020204030204" pitchFamily="34" charset="0"/>
              </a:rPr>
              <a:t>… Dove la nostra mente limitata trovava solo confusione e promesse infrante, vedremo l’armonia più perfetta e bella. Sapremo che l’amore infinito aveva ordinato le esperienze che sembravano più difficili. Quando ci rendiamo conto della tenera sollecitudine di Colui che fa cooperare tutte le cose per il nostro bene, gioiremo di una gioia indicibile e colma di gloria» - </a:t>
            </a:r>
            <a:r>
              <a:rPr lang="en-US" b="0" i="1" dirty="0">
                <a:solidFill>
                  <a:srgbClr val="000000"/>
                </a:solidFill>
                <a:effectLst/>
                <a:latin typeface="Calibri" panose="020F0502020204030204" pitchFamily="34" charset="0"/>
              </a:rPr>
              <a:t>Christian Experience and Teachings of EGW</a:t>
            </a:r>
            <a:r>
              <a:rPr lang="en-US" b="0" i="0" dirty="0">
                <a:solidFill>
                  <a:srgbClr val="000000"/>
                </a:solidFill>
                <a:effectLst/>
                <a:latin typeface="Calibri" panose="020F0502020204030204" pitchFamily="34" charset="0"/>
              </a:rPr>
              <a:t>, p. 235.</a:t>
            </a:r>
            <a:endParaRPr lang="it-IT" b="0" i="0" dirty="0">
              <a:solidFill>
                <a:srgbClr val="000000"/>
              </a:solidFill>
              <a:effectLst/>
              <a:latin typeface="Calibri" panose="020F0502020204030204" pitchFamily="34" charset="0"/>
            </a:endParaRPr>
          </a:p>
          <a:p>
            <a:pPr eaLnBrk="1" hangingPunct="1"/>
            <a:endParaRPr lang="it-IT" b="0" i="0" dirty="0">
              <a:solidFill>
                <a:srgbClr val="000000"/>
              </a:solidFill>
              <a:effectLst/>
              <a:latin typeface="Calibri" panose="020F0502020204030204" pitchFamily="34" charset="0"/>
            </a:endParaRPr>
          </a:p>
          <a:p>
            <a:pPr eaLnBrk="1" hangingPunct="1"/>
            <a:r>
              <a:rPr lang="it-IT" b="1" i="0" dirty="0">
                <a:solidFill>
                  <a:srgbClr val="000000"/>
                </a:solidFill>
                <a:effectLst/>
                <a:latin typeface="Calibri" panose="020F0502020204030204" pitchFamily="34" charset="0"/>
              </a:rPr>
              <a:t>Conclusione</a:t>
            </a:r>
          </a:p>
          <a:p>
            <a:pPr eaLnBrk="1" hangingPunct="1"/>
            <a:r>
              <a:rPr lang="it-IT" b="0" i="0" dirty="0">
                <a:solidFill>
                  <a:srgbClr val="000000"/>
                </a:solidFill>
                <a:effectLst/>
                <a:latin typeface="Calibri" panose="020F0502020204030204" pitchFamily="34" charset="0"/>
              </a:rPr>
              <a:t>Preghiamo tutti molto di più, individualmente, come famiglie e come famiglia della chiesa! Quando entreremo in comunione con Gesù attraverso la preghiera, Lo conosceremo e ci fideremo in modo più profondo, e ciò ci renderà più forti per affrontare qualsiasi sfida. Dio vi benedica!</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22AB3BA-EA71-4CBE-BBAF-F89B5442DCF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60422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4459271-4694-464F-97B6-36D7D126D92D}" type="slidenum">
              <a:rPr lang="en-US" altLang="en-US"/>
              <a:pPr>
                <a:spcBef>
                  <a:spcPct val="0"/>
                </a:spcBef>
              </a:pPr>
              <a:t>5</a:t>
            </a:fld>
            <a:endParaRPr lang="en-US" altLang="en-US"/>
          </a:p>
        </p:txBody>
      </p:sp>
      <p:sp>
        <p:nvSpPr>
          <p:cNvPr id="12291" name="Rectangle 2"/>
          <p:cNvSpPr>
            <a:spLocks noGrp="1" noRot="1" noChangeAspect="1" noChangeArrowheads="1" noTextEdit="1"/>
          </p:cNvSpPr>
          <p:nvPr>
            <p:ph type="sldImg"/>
          </p:nvPr>
        </p:nvSpPr>
        <p:spPr>
          <a:xfrm>
            <a:off x="381000" y="685800"/>
            <a:ext cx="6096000" cy="3429000"/>
          </a:xfrm>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en-US" dirty="0">
                <a:latin typeface="Arial" panose="020B0604020202020204" pitchFamily="34" charset="0"/>
              </a:rPr>
              <a:t>La Bibbia descrive questa esperienza </a:t>
            </a:r>
            <a:r>
              <a:rPr lang="en-US" altLang="en-US" dirty="0">
                <a:latin typeface="Arial" panose="020B0604020202020204" pitchFamily="34" charset="0"/>
              </a:rPr>
              <a:t>in </a:t>
            </a:r>
            <a:r>
              <a:rPr lang="en-US" altLang="en-US" dirty="0" err="1">
                <a:latin typeface="Arial" panose="020B0604020202020204" pitchFamily="34" charset="0"/>
              </a:rPr>
              <a:t>Osea</a:t>
            </a:r>
            <a:r>
              <a:rPr lang="en-US" altLang="en-US" dirty="0">
                <a:latin typeface="Arial" panose="020B0604020202020204" pitchFamily="34" charset="0"/>
              </a:rPr>
              <a:t> 6:3: </a:t>
            </a:r>
            <a:r>
              <a:rPr lang="it-IT" altLang="en-US" dirty="0">
                <a:latin typeface="Arial" panose="020B0604020202020204" pitchFamily="34" charset="0"/>
              </a:rPr>
              <a:t>«Conosciamo il Signore, sforziamoci di conoscerlo! La sua venuta è certa, come quella dell’aurora; egli verrà a noi come la pioggia, come la pioggia di primavera che annaffia la terra». </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EE0C5B8-3ECC-47C8-B14B-9B6560D50926}" type="slidenum">
              <a:rPr lang="en-US" altLang="en-US"/>
              <a:pPr>
                <a:spcBef>
                  <a:spcPct val="0"/>
                </a:spcBef>
              </a:pPr>
              <a:t>6</a:t>
            </a:fld>
            <a:endParaRPr lang="en-US" altLang="en-US"/>
          </a:p>
        </p:txBody>
      </p:sp>
      <p:sp>
        <p:nvSpPr>
          <p:cNvPr id="28675" name="Rectangle 2"/>
          <p:cNvSpPr>
            <a:spLocks noGrp="1" noRot="1" noChangeAspect="1" noChangeArrowheads="1" noTextEdit="1"/>
          </p:cNvSpPr>
          <p:nvPr>
            <p:ph type="sldImg"/>
          </p:nvPr>
        </p:nvSpPr>
        <p:spPr>
          <a:xfrm>
            <a:off x="381000" y="685800"/>
            <a:ext cx="6096000" cy="3429000"/>
          </a:xfrm>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b="0" i="0" dirty="0">
                <a:solidFill>
                  <a:srgbClr val="000000"/>
                </a:solidFill>
                <a:effectLst/>
                <a:latin typeface="Calibri" panose="020F0502020204030204" pitchFamily="34" charset="0"/>
              </a:rPr>
              <a:t>Possiamo pregare per la nostra chiesa, che sia unita nella missione, nell’obiettivo e nell’amore, pur riconoscendo che la stessa chiesa non sarà mai interamente rivitalizzata. </a:t>
            </a:r>
          </a:p>
          <a:p>
            <a:pPr eaLnBrk="1" hangingPunct="1"/>
            <a:endParaRPr lang="it-IT" b="0" i="0" dirty="0">
              <a:solidFill>
                <a:srgbClr val="000000"/>
              </a:solidFill>
              <a:effectLst/>
              <a:latin typeface="Calibri" panose="020F0502020204030204" pitchFamily="34" charset="0"/>
            </a:endParaRPr>
          </a:p>
          <a:p>
            <a:pPr eaLnBrk="1" hangingPunct="1"/>
            <a:r>
              <a:rPr lang="it-IT" b="0" i="0" dirty="0">
                <a:solidFill>
                  <a:srgbClr val="000000"/>
                </a:solidFill>
                <a:effectLst/>
                <a:latin typeface="Calibri" panose="020F0502020204030204" pitchFamily="34" charset="0"/>
              </a:rPr>
              <a:t>«Non siamo forse nell’attesa di vedere la nostra chiesa rivivere? Quel momento non arriverà mai! Nella chiesa si trovano delle persone che non sono ancora convertite e che non partecipano seriamente alle preghiere. Dobbiamo pregare sempre di più e chiacchierare di meno» - Messaggi scelti, vol. 1, p. 125, 126 (122).</a:t>
            </a:r>
          </a:p>
          <a:p>
            <a:pPr eaLnBrk="1" hangingPunct="1"/>
            <a:endParaRPr lang="it-IT" b="0" i="0" dirty="0">
              <a:solidFill>
                <a:srgbClr val="000000"/>
              </a:solidFill>
              <a:effectLst/>
              <a:latin typeface="Calibri" panose="020F0502020204030204" pitchFamily="34" charset="0"/>
            </a:endParaRPr>
          </a:p>
          <a:p>
            <a:pPr eaLnBrk="1" hangingPunct="1"/>
            <a:r>
              <a:rPr lang="it-IT" b="0" i="0" dirty="0">
                <a:solidFill>
                  <a:srgbClr val="000000"/>
                </a:solidFill>
                <a:effectLst/>
                <a:latin typeface="Calibri" panose="020F0502020204030204" pitchFamily="34" charset="0"/>
              </a:rPr>
              <a:t>Per che cosa altro possiamo pregare in questi ultimi giorni? Certamente per i nostri governi… </a:t>
            </a:r>
          </a:p>
          <a:p>
            <a:pPr eaLnBrk="1" hangingPunct="1"/>
            <a:endParaRPr lang="it-IT" b="0" i="0" dirty="0">
              <a:solidFill>
                <a:srgbClr val="000000"/>
              </a:solidFill>
              <a:effectLst/>
              <a:latin typeface="Calibri" panose="020F0502020204030204" pitchFamily="34" charset="0"/>
            </a:endParaRPr>
          </a:p>
          <a:p>
            <a:pPr eaLnBrk="1" hangingPunct="1"/>
            <a:endParaRPr lang="it-IT" b="0" i="0" dirty="0">
              <a:solidFill>
                <a:srgbClr val="000000"/>
              </a:solidFill>
              <a:effectLst/>
              <a:latin typeface="Calibri" panose="020F0502020204030204" pitchFamily="34" charset="0"/>
            </a:endParaRPr>
          </a:p>
          <a:p>
            <a:pPr eaLnBrk="1" hangingPunct="1"/>
            <a:endParaRPr lang="it-IT" b="0" i="0" dirty="0">
              <a:solidFill>
                <a:srgbClr val="000000"/>
              </a:solidFill>
              <a:effectLst/>
              <a:latin typeface="Calibri" panose="020F0502020204030204" pitchFamily="34" charset="0"/>
            </a:endParaRPr>
          </a:p>
          <a:p>
            <a:pPr eaLnBrk="1" hangingPunct="1"/>
            <a:endParaRPr lang="it-IT" b="0" i="0" dirty="0">
              <a:solidFill>
                <a:srgbClr val="000000"/>
              </a:solidFill>
              <a:effectLst/>
              <a:latin typeface="Calibri" panose="020F0502020204030204" pitchFamily="34" charset="0"/>
            </a:endParaRPr>
          </a:p>
          <a:p>
            <a:pPr eaLnBrk="1" hangingPunct="1"/>
            <a:endParaRPr lang="it-IT" b="0" i="0" dirty="0">
              <a:solidFill>
                <a:srgbClr val="000000"/>
              </a:solidFill>
              <a:effectLst/>
              <a:latin typeface="Calibri" panose="020F0502020204030204" pitchFamily="34" charset="0"/>
            </a:endParaRPr>
          </a:p>
          <a:p>
            <a:pPr eaLnBrk="1" hangingPunct="1"/>
            <a:endParaRPr lang="it-IT" b="0" i="0" dirty="0">
              <a:solidFill>
                <a:srgbClr val="000000"/>
              </a:solidFill>
              <a:effectLst/>
              <a:latin typeface="Calibri" panose="020F0502020204030204" pitchFamily="34" charset="0"/>
            </a:endParaRPr>
          </a:p>
          <a:p>
            <a:pPr eaLnBrk="1" hangingPunct="1"/>
            <a:endParaRPr lang="it-IT" b="0" i="0" dirty="0">
              <a:solidFill>
                <a:srgbClr val="000000"/>
              </a:solidFill>
              <a:effectLst/>
              <a:latin typeface="Calibri" panose="020F0502020204030204" pitchFamily="34" charset="0"/>
            </a:endParaRPr>
          </a:p>
          <a:p>
            <a:pPr eaLnBrk="1" hangingPunct="1"/>
            <a:r>
              <a:rPr lang="en-US" altLang="en-US" dirty="0">
                <a:latin typeface="Arial" panose="020B0604020202020204" pitchFamily="34" charset="0"/>
              </a:rPr>
              <a:t> </a:t>
            </a:r>
          </a:p>
          <a:p>
            <a:pPr eaLnBrk="1" hangingPunct="1"/>
            <a:endParaRPr lang="en-US" altLang="en-US" dirty="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381000" y="685800"/>
            <a:ext cx="6096000" cy="3429000"/>
          </a:xfrm>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en-US" dirty="0">
                <a:latin typeface="Arial" panose="020B0604020202020204" pitchFamily="34" charset="0"/>
              </a:rPr>
              <a:t>… per i leader dei nostri Paesi. </a:t>
            </a:r>
          </a:p>
          <a:p>
            <a:pPr eaLnBrk="1" hangingPunct="1"/>
            <a:r>
              <a:rPr lang="en-US" altLang="en-US" dirty="0">
                <a:latin typeface="Arial" panose="020B0604020202020204" pitchFamily="34" charset="0"/>
              </a:rPr>
              <a:t> </a:t>
            </a:r>
          </a:p>
          <a:p>
            <a:pPr eaLnBrk="1" hangingPunct="1"/>
            <a:endParaRPr lang="en-US" altLang="en-US" b="1" dirty="0">
              <a:latin typeface="Arial" panose="020B0604020202020204" pitchFamily="34" charset="0"/>
            </a:endParaRPr>
          </a:p>
          <a:p>
            <a:endParaRPr lang="en-US" altLang="en-US"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B8B75A0-0C1C-43EB-8C43-9CD48CD0DBDE}" type="slidenum">
              <a:rPr lang="en-US" altLang="en-US"/>
              <a:pPr>
                <a:spcBef>
                  <a:spcPct val="0"/>
                </a:spcBef>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381000" y="685800"/>
            <a:ext cx="6096000" cy="3429000"/>
          </a:xfrm>
          <a:ln/>
        </p:spPr>
      </p:sp>
      <p:sp>
        <p:nvSpPr>
          <p:cNvPr id="3" name="Notes Placeholder 2"/>
          <p:cNvSpPr>
            <a:spLocks noGrp="1"/>
          </p:cNvSpPr>
          <p:nvPr>
            <p:ph type="body" idx="1"/>
          </p:nvPr>
        </p:nvSpPr>
        <p:spPr/>
        <p:txBody>
          <a:bodyPr>
            <a:normAutofit/>
          </a:bodyPr>
          <a:lstStyle/>
          <a:p>
            <a:pPr>
              <a:lnSpc>
                <a:spcPct val="150000"/>
              </a:lnSpc>
              <a:defRPr/>
            </a:pPr>
            <a:r>
              <a:rPr lang="en-US" dirty="0"/>
              <a:t>Paolo dice: </a:t>
            </a:r>
            <a:r>
              <a:rPr lang="it-IT" dirty="0"/>
              <a:t>«Esorto dunque, prima di ogni altra cosa, che si facciano suppliche, preghiere, intercessioni, ringraziamenti per tutti gli uomini, per i re e </a:t>
            </a:r>
            <a:r>
              <a:rPr lang="it-IT" b="1" dirty="0"/>
              <a:t>per tutti quelli che sono costituiti in autorità</a:t>
            </a:r>
            <a:r>
              <a:rPr lang="it-IT" dirty="0"/>
              <a:t>, affinché possiamo condurre una vita tranquilla e quieta in tutta pietà e dignità. Questo è buono e gradito davanti a Dio, nostro Salvatore…» (1 Timoteo 2:1-3).</a:t>
            </a:r>
          </a:p>
          <a:p>
            <a:pPr>
              <a:lnSpc>
                <a:spcPct val="150000"/>
              </a:lnSpc>
              <a:defRPr/>
            </a:pPr>
            <a:endParaRPr lang="en-US" dirty="0"/>
          </a:p>
          <a:p>
            <a:pPr>
              <a:lnSpc>
                <a:spcPct val="150000"/>
              </a:lnSpc>
              <a:defRPr/>
            </a:pPr>
            <a:r>
              <a:rPr lang="it-IT" dirty="0"/>
              <a:t>Possiamo anche impegnarci in preghiere di intercessione per la salvezza delle nostre famiglie, degli amici e dei vicini.</a:t>
            </a:r>
          </a:p>
          <a:p>
            <a:pPr>
              <a:lnSpc>
                <a:spcPct val="150000"/>
              </a:lnSpc>
              <a:defRPr/>
            </a:pPr>
            <a:endParaRPr lang="en-US" sz="1100" dirty="0">
              <a:solidFill>
                <a:srgbClr val="FFFF99"/>
              </a:solidFill>
              <a:effectLst>
                <a:outerShdw blurRad="38100" dist="38100" dir="2700000" algn="tl">
                  <a:srgbClr val="000000">
                    <a:alpha val="43137"/>
                  </a:srgbClr>
                </a:outerShdw>
              </a:effectLst>
            </a:endParaRPr>
          </a:p>
          <a:p>
            <a:pPr>
              <a:lnSpc>
                <a:spcPct val="150000"/>
              </a:lnSpc>
              <a:defRPr/>
            </a:pPr>
            <a:endParaRPr lang="en-US" sz="1100" dirty="0">
              <a:solidFill>
                <a:srgbClr val="FFFF99"/>
              </a:solidFill>
              <a:effectLst>
                <a:outerShdw blurRad="38100" dist="38100" dir="2700000" algn="tl">
                  <a:srgbClr val="000000">
                    <a:alpha val="43137"/>
                  </a:srgbClr>
                </a:outerShdw>
              </a:effectLst>
            </a:endParaRPr>
          </a:p>
          <a:p>
            <a:pPr>
              <a:lnSpc>
                <a:spcPct val="150000"/>
              </a:lnSpc>
              <a:defRPr/>
            </a:pPr>
            <a:endParaRPr lang="en-US" sz="1100" dirty="0">
              <a:solidFill>
                <a:srgbClr val="FFFF99"/>
              </a:solidFill>
              <a:effectLst>
                <a:outerShdw blurRad="38100" dist="38100" dir="2700000" algn="tl">
                  <a:srgbClr val="000000">
                    <a:alpha val="43137"/>
                  </a:srgbClr>
                </a:outerShdw>
              </a:effectLst>
            </a:endParaRPr>
          </a:p>
          <a:p>
            <a:pPr>
              <a:lnSpc>
                <a:spcPct val="150000"/>
              </a:lnSpc>
              <a:defRPr/>
            </a:pPr>
            <a:endParaRPr lang="en-US" sz="1100" dirty="0">
              <a:solidFill>
                <a:srgbClr val="FFFF99"/>
              </a:solidFill>
              <a:effectLst>
                <a:outerShdw blurRad="38100" dist="38100" dir="2700000" algn="tl">
                  <a:srgbClr val="000000">
                    <a:alpha val="43137"/>
                  </a:srgbClr>
                </a:outerShdw>
              </a:effectLst>
            </a:endParaRPr>
          </a:p>
          <a:p>
            <a:pPr>
              <a:lnSpc>
                <a:spcPct val="150000"/>
              </a:lnSpc>
              <a:defRPr/>
            </a:pPr>
            <a:endParaRPr lang="en-US" sz="1100" dirty="0">
              <a:solidFill>
                <a:srgbClr val="FFFF99"/>
              </a:solidFill>
              <a:effectLst>
                <a:outerShdw blurRad="38100" dist="38100" dir="2700000" algn="tl">
                  <a:srgbClr val="000000">
                    <a:alpha val="43137"/>
                  </a:srgbClr>
                </a:outerShdw>
              </a:effectLst>
            </a:endParaRPr>
          </a:p>
          <a:p>
            <a:pPr>
              <a:lnSpc>
                <a:spcPct val="150000"/>
              </a:lnSpc>
              <a:defRPr/>
            </a:pPr>
            <a:endParaRPr lang="en-US" sz="1100" dirty="0">
              <a:solidFill>
                <a:srgbClr val="FFFF99"/>
              </a:solidFill>
              <a:effectLst>
                <a:outerShdw blurRad="38100" dist="38100" dir="2700000" algn="tl">
                  <a:srgbClr val="000000">
                    <a:alpha val="43137"/>
                  </a:srgbClr>
                </a:outerShdw>
              </a:effectLst>
            </a:endParaRPr>
          </a:p>
          <a:p>
            <a:pPr>
              <a:lnSpc>
                <a:spcPct val="150000"/>
              </a:lnSpc>
              <a:defRPr/>
            </a:pPr>
            <a:endParaRPr lang="en-US" sz="1100" dirty="0">
              <a:solidFill>
                <a:srgbClr val="FFFF99"/>
              </a:solidFill>
              <a:effectLst>
                <a:outerShdw blurRad="38100" dist="38100" dir="2700000" algn="tl">
                  <a:srgbClr val="000000">
                    <a:alpha val="43137"/>
                  </a:srgbClr>
                </a:outerShdw>
              </a:effectLst>
            </a:endParaRP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4A7D3B2-4EFC-49E8-897C-AC6AA5D91743}" type="slidenum">
              <a:rPr lang="en-US" altLang="en-US"/>
              <a:pPr>
                <a:spcBef>
                  <a:spcPct val="0"/>
                </a:spcBef>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D1F8827-F211-4239-9BBC-0EB077C90938}" type="slidenum">
              <a:rPr lang="en-US" altLang="en-US"/>
              <a:pPr>
                <a:spcBef>
                  <a:spcPct val="0"/>
                </a:spcBef>
              </a:pPr>
              <a:t>9</a:t>
            </a:fld>
            <a:endParaRPr lang="en-US" altLang="en-US"/>
          </a:p>
        </p:txBody>
      </p:sp>
      <p:sp>
        <p:nvSpPr>
          <p:cNvPr id="34819" name="Rectangle 2"/>
          <p:cNvSpPr>
            <a:spLocks noGrp="1" noRot="1" noChangeAspect="1" noChangeArrowheads="1" noTextEdit="1"/>
          </p:cNvSpPr>
          <p:nvPr>
            <p:ph type="sldImg"/>
          </p:nvPr>
        </p:nvSpPr>
        <p:spPr>
          <a:xfrm>
            <a:off x="381000" y="685800"/>
            <a:ext cx="6096000" cy="3429000"/>
          </a:xfrm>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en-US" dirty="0">
                <a:latin typeface="Arial" panose="020B0604020202020204" pitchFamily="34" charset="0"/>
              </a:rPr>
              <a:t>«Perché due o tre non si riuniscono e insieme supplicano Dio per la salvezza di qualcuno di speciale, e poi ancora per un altro?” – </a:t>
            </a:r>
            <a:r>
              <a:rPr lang="it-IT" altLang="en-US" dirty="0" err="1">
                <a:latin typeface="Arial" panose="020B0604020202020204" pitchFamily="34" charset="0"/>
              </a:rPr>
              <a:t>Testimonies</a:t>
            </a:r>
            <a:r>
              <a:rPr lang="it-IT" altLang="en-US" dirty="0">
                <a:latin typeface="Arial" panose="020B0604020202020204" pitchFamily="34" charset="0"/>
              </a:rPr>
              <a:t> for the Church, vol. 7, 21.</a:t>
            </a:r>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3BBC42-3211-4752-A7BE-393107A89C37}" type="slidenum">
              <a:rPr lang="en-US" altLang="en-US"/>
              <a:pPr>
                <a:defRPr/>
              </a:pPr>
              <a:t>‹N›</a:t>
            </a:fld>
            <a:endParaRPr lang="en-US" altLang="en-US"/>
          </a:p>
        </p:txBody>
      </p:sp>
    </p:spTree>
    <p:extLst>
      <p:ext uri="{BB962C8B-B14F-4D97-AF65-F5344CB8AC3E}">
        <p14:creationId xmlns:p14="http://schemas.microsoft.com/office/powerpoint/2010/main" val="3201453901"/>
      </p:ext>
    </p:extLst>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1BBECF-B272-4B65-A9E9-E0E8FF6B29A8}" type="slidenum">
              <a:rPr lang="en-US" altLang="en-US"/>
              <a:pPr>
                <a:defRPr/>
              </a:pPr>
              <a:t>‹N›</a:t>
            </a:fld>
            <a:endParaRPr lang="en-US" altLang="en-US"/>
          </a:p>
        </p:txBody>
      </p:sp>
    </p:spTree>
    <p:extLst>
      <p:ext uri="{BB962C8B-B14F-4D97-AF65-F5344CB8AC3E}">
        <p14:creationId xmlns:p14="http://schemas.microsoft.com/office/powerpoint/2010/main" val="972561343"/>
      </p:ext>
    </p:extLst>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0D4537-A509-443D-A44A-246CAC750D6A}" type="slidenum">
              <a:rPr lang="en-US" altLang="en-US"/>
              <a:pPr>
                <a:defRPr/>
              </a:pPr>
              <a:t>‹N›</a:t>
            </a:fld>
            <a:endParaRPr lang="en-US" altLang="en-US"/>
          </a:p>
        </p:txBody>
      </p:sp>
    </p:spTree>
    <p:extLst>
      <p:ext uri="{BB962C8B-B14F-4D97-AF65-F5344CB8AC3E}">
        <p14:creationId xmlns:p14="http://schemas.microsoft.com/office/powerpoint/2010/main" val="4097302403"/>
      </p:ext>
    </p:extLst>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450569B-646E-4DA3-A9D9-441E404682FD}" type="slidenum">
              <a:rPr lang="en-US" altLang="en-US"/>
              <a:pPr>
                <a:defRPr/>
              </a:pPr>
              <a:t>‹N›</a:t>
            </a:fld>
            <a:endParaRPr lang="en-US" altLang="en-US"/>
          </a:p>
        </p:txBody>
      </p:sp>
    </p:spTree>
    <p:extLst>
      <p:ext uri="{BB962C8B-B14F-4D97-AF65-F5344CB8AC3E}">
        <p14:creationId xmlns:p14="http://schemas.microsoft.com/office/powerpoint/2010/main" val="1585787116"/>
      </p:ext>
    </p:extLst>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61E7516B-FF94-4575-AFAB-2AC84D60C45B}" type="slidenum">
              <a:rPr lang="en-US" altLang="en-US"/>
              <a:pPr>
                <a:defRPr/>
              </a:pPr>
              <a:t>‹N›</a:t>
            </a:fld>
            <a:endParaRPr lang="en-US" altLang="en-US"/>
          </a:p>
        </p:txBody>
      </p:sp>
    </p:spTree>
    <p:extLst>
      <p:ext uri="{BB962C8B-B14F-4D97-AF65-F5344CB8AC3E}">
        <p14:creationId xmlns:p14="http://schemas.microsoft.com/office/powerpoint/2010/main" val="465488000"/>
      </p:ext>
    </p:extLst>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C9FB84-6E52-41FA-B530-366535D7BD97}"/>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B480AD68-ECA4-4A6B-A33C-9C9F33C23D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126B128B-214B-4C5E-932A-20690D7D4B79}"/>
              </a:ext>
            </a:extLst>
          </p:cNvPr>
          <p:cNvSpPr>
            <a:spLocks noGrp="1"/>
          </p:cNvSpPr>
          <p:nvPr>
            <p:ph type="dt" sz="half" idx="10"/>
          </p:nvPr>
        </p:nvSpPr>
        <p:spPr/>
        <p:txBody>
          <a:bodyPr/>
          <a:lstStyle/>
          <a:p>
            <a:pPr>
              <a:defRPr/>
            </a:pPr>
            <a:endParaRPr lang="en-US"/>
          </a:p>
        </p:txBody>
      </p:sp>
      <p:sp>
        <p:nvSpPr>
          <p:cNvPr id="5" name="Segnaposto piè di pagina 4">
            <a:extLst>
              <a:ext uri="{FF2B5EF4-FFF2-40B4-BE49-F238E27FC236}">
                <a16:creationId xmlns:a16="http://schemas.microsoft.com/office/drawing/2014/main" id="{0E93E7C0-9426-4A13-8697-7572736B7816}"/>
              </a:ext>
            </a:extLst>
          </p:cNvPr>
          <p:cNvSpPr>
            <a:spLocks noGrp="1"/>
          </p:cNvSpPr>
          <p:nvPr>
            <p:ph type="ftr" sz="quarter" idx="11"/>
          </p:nvPr>
        </p:nvSpPr>
        <p:spPr/>
        <p:txBody>
          <a:bodyPr/>
          <a:lstStyle/>
          <a:p>
            <a:pPr>
              <a:defRPr/>
            </a:pPr>
            <a:endParaRPr lang="en-US"/>
          </a:p>
        </p:txBody>
      </p:sp>
      <p:sp>
        <p:nvSpPr>
          <p:cNvPr id="6" name="Segnaposto numero diapositiva 5">
            <a:extLst>
              <a:ext uri="{FF2B5EF4-FFF2-40B4-BE49-F238E27FC236}">
                <a16:creationId xmlns:a16="http://schemas.microsoft.com/office/drawing/2014/main" id="{C6B92DBC-E22A-4914-9121-5CFC8FBF7845}"/>
              </a:ext>
            </a:extLst>
          </p:cNvPr>
          <p:cNvSpPr>
            <a:spLocks noGrp="1"/>
          </p:cNvSpPr>
          <p:nvPr>
            <p:ph type="sldNum" sz="quarter" idx="12"/>
          </p:nvPr>
        </p:nvSpPr>
        <p:spPr/>
        <p:txBody>
          <a:bodyPr/>
          <a:lstStyle/>
          <a:p>
            <a:pPr>
              <a:defRPr/>
            </a:pPr>
            <a:fld id="{0565B8A2-42FB-4076-880E-560A11F7CD2B}" type="slidenum">
              <a:rPr lang="en-US" altLang="en-US" smtClean="0"/>
              <a:pPr>
                <a:defRPr/>
              </a:pPr>
              <a:t>‹N›</a:t>
            </a:fld>
            <a:endParaRPr lang="en-US" altLang="en-US"/>
          </a:p>
        </p:txBody>
      </p:sp>
    </p:spTree>
    <p:extLst>
      <p:ext uri="{BB962C8B-B14F-4D97-AF65-F5344CB8AC3E}">
        <p14:creationId xmlns:p14="http://schemas.microsoft.com/office/powerpoint/2010/main" val="2183997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BB3C3F-9FF1-48B6-BD71-BB7768EF200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C5A7FC8-3B7F-4926-89B4-AC7EE6DEF163}"/>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77D23C7-1202-4094-9FB2-22A23B566DA1}"/>
              </a:ext>
            </a:extLst>
          </p:cNvPr>
          <p:cNvSpPr>
            <a:spLocks noGrp="1"/>
          </p:cNvSpPr>
          <p:nvPr>
            <p:ph type="dt" sz="half" idx="10"/>
          </p:nvPr>
        </p:nvSpPr>
        <p:spPr/>
        <p:txBody>
          <a:bodyPr/>
          <a:lstStyle/>
          <a:p>
            <a:pPr>
              <a:defRPr/>
            </a:pPr>
            <a:endParaRPr lang="en-US"/>
          </a:p>
        </p:txBody>
      </p:sp>
      <p:sp>
        <p:nvSpPr>
          <p:cNvPr id="5" name="Segnaposto piè di pagina 4">
            <a:extLst>
              <a:ext uri="{FF2B5EF4-FFF2-40B4-BE49-F238E27FC236}">
                <a16:creationId xmlns:a16="http://schemas.microsoft.com/office/drawing/2014/main" id="{26761C3E-E312-4B5F-BE98-E90BB7F6DAFC}"/>
              </a:ext>
            </a:extLst>
          </p:cNvPr>
          <p:cNvSpPr>
            <a:spLocks noGrp="1"/>
          </p:cNvSpPr>
          <p:nvPr>
            <p:ph type="ftr" sz="quarter" idx="11"/>
          </p:nvPr>
        </p:nvSpPr>
        <p:spPr/>
        <p:txBody>
          <a:bodyPr/>
          <a:lstStyle/>
          <a:p>
            <a:pPr>
              <a:defRPr/>
            </a:pPr>
            <a:endParaRPr lang="en-US"/>
          </a:p>
        </p:txBody>
      </p:sp>
      <p:sp>
        <p:nvSpPr>
          <p:cNvPr id="6" name="Segnaposto numero diapositiva 5">
            <a:extLst>
              <a:ext uri="{FF2B5EF4-FFF2-40B4-BE49-F238E27FC236}">
                <a16:creationId xmlns:a16="http://schemas.microsoft.com/office/drawing/2014/main" id="{D0B5CF5F-8C8C-4CD7-80BE-46886070AA7C}"/>
              </a:ext>
            </a:extLst>
          </p:cNvPr>
          <p:cNvSpPr>
            <a:spLocks noGrp="1"/>
          </p:cNvSpPr>
          <p:nvPr>
            <p:ph type="sldNum" sz="quarter" idx="12"/>
          </p:nvPr>
        </p:nvSpPr>
        <p:spPr/>
        <p:txBody>
          <a:bodyPr/>
          <a:lstStyle/>
          <a:p>
            <a:pPr>
              <a:defRPr/>
            </a:pPr>
            <a:fld id="{0565B8A2-42FB-4076-880E-560A11F7CD2B}" type="slidenum">
              <a:rPr lang="en-US" altLang="en-US" smtClean="0"/>
              <a:pPr>
                <a:defRPr/>
              </a:pPr>
              <a:t>‹N›</a:t>
            </a:fld>
            <a:endParaRPr lang="en-US" altLang="en-US"/>
          </a:p>
        </p:txBody>
      </p:sp>
    </p:spTree>
    <p:extLst>
      <p:ext uri="{BB962C8B-B14F-4D97-AF65-F5344CB8AC3E}">
        <p14:creationId xmlns:p14="http://schemas.microsoft.com/office/powerpoint/2010/main" val="25212522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C9EB3C-78CA-49F4-A040-3F5087D4E111}"/>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ECD4016E-2660-47C0-84D0-40FDF7A631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8F2DCFE4-E246-4358-95B2-91F1BD58B1DB}"/>
              </a:ext>
            </a:extLst>
          </p:cNvPr>
          <p:cNvSpPr>
            <a:spLocks noGrp="1"/>
          </p:cNvSpPr>
          <p:nvPr>
            <p:ph type="dt" sz="half" idx="10"/>
          </p:nvPr>
        </p:nvSpPr>
        <p:spPr/>
        <p:txBody>
          <a:bodyPr/>
          <a:lstStyle/>
          <a:p>
            <a:pPr>
              <a:defRPr/>
            </a:pPr>
            <a:endParaRPr lang="en-US"/>
          </a:p>
        </p:txBody>
      </p:sp>
      <p:sp>
        <p:nvSpPr>
          <p:cNvPr id="5" name="Segnaposto piè di pagina 4">
            <a:extLst>
              <a:ext uri="{FF2B5EF4-FFF2-40B4-BE49-F238E27FC236}">
                <a16:creationId xmlns:a16="http://schemas.microsoft.com/office/drawing/2014/main" id="{CDCD9A11-0B9F-407F-81F4-7F6FA4B0C051}"/>
              </a:ext>
            </a:extLst>
          </p:cNvPr>
          <p:cNvSpPr>
            <a:spLocks noGrp="1"/>
          </p:cNvSpPr>
          <p:nvPr>
            <p:ph type="ftr" sz="quarter" idx="11"/>
          </p:nvPr>
        </p:nvSpPr>
        <p:spPr/>
        <p:txBody>
          <a:bodyPr/>
          <a:lstStyle/>
          <a:p>
            <a:pPr>
              <a:defRPr/>
            </a:pPr>
            <a:endParaRPr lang="en-US"/>
          </a:p>
        </p:txBody>
      </p:sp>
      <p:sp>
        <p:nvSpPr>
          <p:cNvPr id="6" name="Segnaposto numero diapositiva 5">
            <a:extLst>
              <a:ext uri="{FF2B5EF4-FFF2-40B4-BE49-F238E27FC236}">
                <a16:creationId xmlns:a16="http://schemas.microsoft.com/office/drawing/2014/main" id="{40A2B5E7-5081-4293-8882-CFE1E397C201}"/>
              </a:ext>
            </a:extLst>
          </p:cNvPr>
          <p:cNvSpPr>
            <a:spLocks noGrp="1"/>
          </p:cNvSpPr>
          <p:nvPr>
            <p:ph type="sldNum" sz="quarter" idx="12"/>
          </p:nvPr>
        </p:nvSpPr>
        <p:spPr/>
        <p:txBody>
          <a:bodyPr/>
          <a:lstStyle/>
          <a:p>
            <a:pPr>
              <a:defRPr/>
            </a:pPr>
            <a:fld id="{0565B8A2-42FB-4076-880E-560A11F7CD2B}" type="slidenum">
              <a:rPr lang="en-US" altLang="en-US" smtClean="0"/>
              <a:pPr>
                <a:defRPr/>
              </a:pPr>
              <a:t>‹N›</a:t>
            </a:fld>
            <a:endParaRPr lang="en-US" altLang="en-US"/>
          </a:p>
        </p:txBody>
      </p:sp>
    </p:spTree>
    <p:extLst>
      <p:ext uri="{BB962C8B-B14F-4D97-AF65-F5344CB8AC3E}">
        <p14:creationId xmlns:p14="http://schemas.microsoft.com/office/powerpoint/2010/main" val="1931773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DE5366-D0A5-4189-AA65-026500D1105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F199BE0-0DB5-4065-A126-B40C6400A9C0}"/>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9FFA816F-F78D-4050-A0F7-3B65425374BB}"/>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2A8902E7-CA50-40B9-8D87-94621BFF983E}"/>
              </a:ext>
            </a:extLst>
          </p:cNvPr>
          <p:cNvSpPr>
            <a:spLocks noGrp="1"/>
          </p:cNvSpPr>
          <p:nvPr>
            <p:ph type="dt" sz="half" idx="10"/>
          </p:nvPr>
        </p:nvSpPr>
        <p:spPr/>
        <p:txBody>
          <a:bodyPr/>
          <a:lstStyle/>
          <a:p>
            <a:pPr>
              <a:defRPr/>
            </a:pPr>
            <a:endParaRPr lang="en-US"/>
          </a:p>
        </p:txBody>
      </p:sp>
      <p:sp>
        <p:nvSpPr>
          <p:cNvPr id="6" name="Segnaposto piè di pagina 5">
            <a:extLst>
              <a:ext uri="{FF2B5EF4-FFF2-40B4-BE49-F238E27FC236}">
                <a16:creationId xmlns:a16="http://schemas.microsoft.com/office/drawing/2014/main" id="{B11E89D2-6000-4269-AC07-B4BD36491413}"/>
              </a:ext>
            </a:extLst>
          </p:cNvPr>
          <p:cNvSpPr>
            <a:spLocks noGrp="1"/>
          </p:cNvSpPr>
          <p:nvPr>
            <p:ph type="ftr" sz="quarter" idx="11"/>
          </p:nvPr>
        </p:nvSpPr>
        <p:spPr/>
        <p:txBody>
          <a:bodyPr/>
          <a:lstStyle/>
          <a:p>
            <a:pPr>
              <a:defRPr/>
            </a:pPr>
            <a:endParaRPr lang="en-US"/>
          </a:p>
        </p:txBody>
      </p:sp>
      <p:sp>
        <p:nvSpPr>
          <p:cNvPr id="7" name="Segnaposto numero diapositiva 6">
            <a:extLst>
              <a:ext uri="{FF2B5EF4-FFF2-40B4-BE49-F238E27FC236}">
                <a16:creationId xmlns:a16="http://schemas.microsoft.com/office/drawing/2014/main" id="{E10B6447-4438-494E-8D65-F51F86277AFA}"/>
              </a:ext>
            </a:extLst>
          </p:cNvPr>
          <p:cNvSpPr>
            <a:spLocks noGrp="1"/>
          </p:cNvSpPr>
          <p:nvPr>
            <p:ph type="sldNum" sz="quarter" idx="12"/>
          </p:nvPr>
        </p:nvSpPr>
        <p:spPr/>
        <p:txBody>
          <a:bodyPr/>
          <a:lstStyle/>
          <a:p>
            <a:pPr>
              <a:defRPr/>
            </a:pPr>
            <a:fld id="{0565B8A2-42FB-4076-880E-560A11F7CD2B}" type="slidenum">
              <a:rPr lang="en-US" altLang="en-US" smtClean="0"/>
              <a:pPr>
                <a:defRPr/>
              </a:pPr>
              <a:t>‹N›</a:t>
            </a:fld>
            <a:endParaRPr lang="en-US" altLang="en-US"/>
          </a:p>
        </p:txBody>
      </p:sp>
    </p:spTree>
    <p:extLst>
      <p:ext uri="{BB962C8B-B14F-4D97-AF65-F5344CB8AC3E}">
        <p14:creationId xmlns:p14="http://schemas.microsoft.com/office/powerpoint/2010/main" val="39027712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08199E-4D63-43BC-9306-A058F132B8BA}"/>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95765FA-9CDF-4469-AFCC-9BC518F728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1B3746B0-E936-498A-8A72-D5A3464996D3}"/>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D047D0F7-1E0E-4D39-8187-B04FC4B91E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7DA3B777-B592-4398-BC56-3373C864F827}"/>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708E6959-EDAC-4D77-8554-E8E35AE54A46}"/>
              </a:ext>
            </a:extLst>
          </p:cNvPr>
          <p:cNvSpPr>
            <a:spLocks noGrp="1"/>
          </p:cNvSpPr>
          <p:nvPr>
            <p:ph type="dt" sz="half" idx="10"/>
          </p:nvPr>
        </p:nvSpPr>
        <p:spPr/>
        <p:txBody>
          <a:bodyPr/>
          <a:lstStyle/>
          <a:p>
            <a:pPr>
              <a:defRPr/>
            </a:pPr>
            <a:endParaRPr lang="en-US"/>
          </a:p>
        </p:txBody>
      </p:sp>
      <p:sp>
        <p:nvSpPr>
          <p:cNvPr id="8" name="Segnaposto piè di pagina 7">
            <a:extLst>
              <a:ext uri="{FF2B5EF4-FFF2-40B4-BE49-F238E27FC236}">
                <a16:creationId xmlns:a16="http://schemas.microsoft.com/office/drawing/2014/main" id="{2FA40FD3-875A-4133-BA25-DAB7F064BAB8}"/>
              </a:ext>
            </a:extLst>
          </p:cNvPr>
          <p:cNvSpPr>
            <a:spLocks noGrp="1"/>
          </p:cNvSpPr>
          <p:nvPr>
            <p:ph type="ftr" sz="quarter" idx="11"/>
          </p:nvPr>
        </p:nvSpPr>
        <p:spPr/>
        <p:txBody>
          <a:bodyPr/>
          <a:lstStyle/>
          <a:p>
            <a:pPr>
              <a:defRPr/>
            </a:pPr>
            <a:endParaRPr lang="en-US"/>
          </a:p>
        </p:txBody>
      </p:sp>
      <p:sp>
        <p:nvSpPr>
          <p:cNvPr id="9" name="Segnaposto numero diapositiva 8">
            <a:extLst>
              <a:ext uri="{FF2B5EF4-FFF2-40B4-BE49-F238E27FC236}">
                <a16:creationId xmlns:a16="http://schemas.microsoft.com/office/drawing/2014/main" id="{4E44CB94-B0DB-42B1-8F82-4182338C04CA}"/>
              </a:ext>
            </a:extLst>
          </p:cNvPr>
          <p:cNvSpPr>
            <a:spLocks noGrp="1"/>
          </p:cNvSpPr>
          <p:nvPr>
            <p:ph type="sldNum" sz="quarter" idx="12"/>
          </p:nvPr>
        </p:nvSpPr>
        <p:spPr/>
        <p:txBody>
          <a:bodyPr/>
          <a:lstStyle/>
          <a:p>
            <a:pPr>
              <a:defRPr/>
            </a:pPr>
            <a:fld id="{0565B8A2-42FB-4076-880E-560A11F7CD2B}" type="slidenum">
              <a:rPr lang="en-US" altLang="en-US" smtClean="0"/>
              <a:pPr>
                <a:defRPr/>
              </a:pPr>
              <a:t>‹N›</a:t>
            </a:fld>
            <a:endParaRPr lang="en-US" altLang="en-US"/>
          </a:p>
        </p:txBody>
      </p:sp>
    </p:spTree>
    <p:extLst>
      <p:ext uri="{BB962C8B-B14F-4D97-AF65-F5344CB8AC3E}">
        <p14:creationId xmlns:p14="http://schemas.microsoft.com/office/powerpoint/2010/main" val="1876657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03EE26-7436-4F05-ADCF-51CA8CBDFCA4}"/>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ADD2C12E-8284-478F-99C6-9AC726B5247E}"/>
              </a:ext>
            </a:extLst>
          </p:cNvPr>
          <p:cNvSpPr>
            <a:spLocks noGrp="1"/>
          </p:cNvSpPr>
          <p:nvPr>
            <p:ph type="dt" sz="half" idx="10"/>
          </p:nvPr>
        </p:nvSpPr>
        <p:spPr/>
        <p:txBody>
          <a:bodyPr/>
          <a:lstStyle/>
          <a:p>
            <a:pPr>
              <a:defRPr/>
            </a:pPr>
            <a:endParaRPr lang="en-US"/>
          </a:p>
        </p:txBody>
      </p:sp>
      <p:sp>
        <p:nvSpPr>
          <p:cNvPr id="4" name="Segnaposto piè di pagina 3">
            <a:extLst>
              <a:ext uri="{FF2B5EF4-FFF2-40B4-BE49-F238E27FC236}">
                <a16:creationId xmlns:a16="http://schemas.microsoft.com/office/drawing/2014/main" id="{3A0CAD1B-0B51-4ACC-9FF8-4AF5E5064090}"/>
              </a:ext>
            </a:extLst>
          </p:cNvPr>
          <p:cNvSpPr>
            <a:spLocks noGrp="1"/>
          </p:cNvSpPr>
          <p:nvPr>
            <p:ph type="ftr" sz="quarter" idx="11"/>
          </p:nvPr>
        </p:nvSpPr>
        <p:spPr/>
        <p:txBody>
          <a:bodyPr/>
          <a:lstStyle/>
          <a:p>
            <a:pPr>
              <a:defRPr/>
            </a:pPr>
            <a:endParaRPr lang="en-US"/>
          </a:p>
        </p:txBody>
      </p:sp>
      <p:sp>
        <p:nvSpPr>
          <p:cNvPr id="5" name="Segnaposto numero diapositiva 4">
            <a:extLst>
              <a:ext uri="{FF2B5EF4-FFF2-40B4-BE49-F238E27FC236}">
                <a16:creationId xmlns:a16="http://schemas.microsoft.com/office/drawing/2014/main" id="{DAFB4C7E-9660-459A-8740-9E71B5D6C465}"/>
              </a:ext>
            </a:extLst>
          </p:cNvPr>
          <p:cNvSpPr>
            <a:spLocks noGrp="1"/>
          </p:cNvSpPr>
          <p:nvPr>
            <p:ph type="sldNum" sz="quarter" idx="12"/>
          </p:nvPr>
        </p:nvSpPr>
        <p:spPr/>
        <p:txBody>
          <a:bodyPr/>
          <a:lstStyle/>
          <a:p>
            <a:pPr>
              <a:defRPr/>
            </a:pPr>
            <a:fld id="{0565B8A2-42FB-4076-880E-560A11F7CD2B}" type="slidenum">
              <a:rPr lang="en-US" altLang="en-US" smtClean="0"/>
              <a:pPr>
                <a:defRPr/>
              </a:pPr>
              <a:t>‹N›</a:t>
            </a:fld>
            <a:endParaRPr lang="en-US" altLang="en-US"/>
          </a:p>
        </p:txBody>
      </p:sp>
    </p:spTree>
    <p:extLst>
      <p:ext uri="{BB962C8B-B14F-4D97-AF65-F5344CB8AC3E}">
        <p14:creationId xmlns:p14="http://schemas.microsoft.com/office/powerpoint/2010/main" val="4036685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853FE4-E0BE-4EC9-B3DC-574C92A01E04}" type="slidenum">
              <a:rPr lang="en-US" altLang="en-US"/>
              <a:pPr>
                <a:defRPr/>
              </a:pPr>
              <a:t>‹N›</a:t>
            </a:fld>
            <a:endParaRPr lang="en-US" altLang="en-US"/>
          </a:p>
        </p:txBody>
      </p:sp>
    </p:spTree>
    <p:extLst>
      <p:ext uri="{BB962C8B-B14F-4D97-AF65-F5344CB8AC3E}">
        <p14:creationId xmlns:p14="http://schemas.microsoft.com/office/powerpoint/2010/main" val="1176625854"/>
      </p:ext>
    </p:extLst>
  </p:cSld>
  <p:clrMapOvr>
    <a:masterClrMapping/>
  </p:clrMapOvr>
  <p:transition>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1ABD9C6C-9191-4C20-8C4D-4951095E317C}"/>
              </a:ext>
            </a:extLst>
          </p:cNvPr>
          <p:cNvSpPr>
            <a:spLocks noGrp="1"/>
          </p:cNvSpPr>
          <p:nvPr>
            <p:ph type="dt" sz="half" idx="10"/>
          </p:nvPr>
        </p:nvSpPr>
        <p:spPr/>
        <p:txBody>
          <a:bodyPr/>
          <a:lstStyle/>
          <a:p>
            <a:pPr>
              <a:defRPr/>
            </a:pPr>
            <a:endParaRPr lang="en-US"/>
          </a:p>
        </p:txBody>
      </p:sp>
      <p:sp>
        <p:nvSpPr>
          <p:cNvPr id="3" name="Segnaposto piè di pagina 2">
            <a:extLst>
              <a:ext uri="{FF2B5EF4-FFF2-40B4-BE49-F238E27FC236}">
                <a16:creationId xmlns:a16="http://schemas.microsoft.com/office/drawing/2014/main" id="{03107ADE-F82E-434C-A3CA-CA5623288C91}"/>
              </a:ext>
            </a:extLst>
          </p:cNvPr>
          <p:cNvSpPr>
            <a:spLocks noGrp="1"/>
          </p:cNvSpPr>
          <p:nvPr>
            <p:ph type="ftr" sz="quarter" idx="11"/>
          </p:nvPr>
        </p:nvSpPr>
        <p:spPr/>
        <p:txBody>
          <a:bodyPr/>
          <a:lstStyle/>
          <a:p>
            <a:pPr>
              <a:defRPr/>
            </a:pPr>
            <a:endParaRPr lang="en-US"/>
          </a:p>
        </p:txBody>
      </p:sp>
      <p:sp>
        <p:nvSpPr>
          <p:cNvPr id="4" name="Segnaposto numero diapositiva 3">
            <a:extLst>
              <a:ext uri="{FF2B5EF4-FFF2-40B4-BE49-F238E27FC236}">
                <a16:creationId xmlns:a16="http://schemas.microsoft.com/office/drawing/2014/main" id="{BFF89D6B-DA85-478A-992C-1E9476448ADD}"/>
              </a:ext>
            </a:extLst>
          </p:cNvPr>
          <p:cNvSpPr>
            <a:spLocks noGrp="1"/>
          </p:cNvSpPr>
          <p:nvPr>
            <p:ph type="sldNum" sz="quarter" idx="12"/>
          </p:nvPr>
        </p:nvSpPr>
        <p:spPr/>
        <p:txBody>
          <a:bodyPr/>
          <a:lstStyle/>
          <a:p>
            <a:pPr>
              <a:defRPr/>
            </a:pPr>
            <a:fld id="{0565B8A2-42FB-4076-880E-560A11F7CD2B}" type="slidenum">
              <a:rPr lang="en-US" altLang="en-US" smtClean="0"/>
              <a:pPr>
                <a:defRPr/>
              </a:pPr>
              <a:t>‹N›</a:t>
            </a:fld>
            <a:endParaRPr lang="en-US" altLang="en-US"/>
          </a:p>
        </p:txBody>
      </p:sp>
    </p:spTree>
    <p:extLst>
      <p:ext uri="{BB962C8B-B14F-4D97-AF65-F5344CB8AC3E}">
        <p14:creationId xmlns:p14="http://schemas.microsoft.com/office/powerpoint/2010/main" val="2074229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276590-FFCB-4C34-9342-6E7411D0455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A94FCE9-6B2A-4DB1-91F0-801617A647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81FA2972-6687-4A59-917B-373E54FD65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175AAD5-F18D-4E47-929B-284E88A0B360}"/>
              </a:ext>
            </a:extLst>
          </p:cNvPr>
          <p:cNvSpPr>
            <a:spLocks noGrp="1"/>
          </p:cNvSpPr>
          <p:nvPr>
            <p:ph type="dt" sz="half" idx="10"/>
          </p:nvPr>
        </p:nvSpPr>
        <p:spPr/>
        <p:txBody>
          <a:bodyPr/>
          <a:lstStyle/>
          <a:p>
            <a:pPr>
              <a:defRPr/>
            </a:pPr>
            <a:endParaRPr lang="en-US"/>
          </a:p>
        </p:txBody>
      </p:sp>
      <p:sp>
        <p:nvSpPr>
          <p:cNvPr id="6" name="Segnaposto piè di pagina 5">
            <a:extLst>
              <a:ext uri="{FF2B5EF4-FFF2-40B4-BE49-F238E27FC236}">
                <a16:creationId xmlns:a16="http://schemas.microsoft.com/office/drawing/2014/main" id="{3F563C03-CCA2-4846-B6B0-68164D8EE587}"/>
              </a:ext>
            </a:extLst>
          </p:cNvPr>
          <p:cNvSpPr>
            <a:spLocks noGrp="1"/>
          </p:cNvSpPr>
          <p:nvPr>
            <p:ph type="ftr" sz="quarter" idx="11"/>
          </p:nvPr>
        </p:nvSpPr>
        <p:spPr/>
        <p:txBody>
          <a:bodyPr/>
          <a:lstStyle/>
          <a:p>
            <a:pPr>
              <a:defRPr/>
            </a:pPr>
            <a:endParaRPr lang="en-US"/>
          </a:p>
        </p:txBody>
      </p:sp>
      <p:sp>
        <p:nvSpPr>
          <p:cNvPr id="7" name="Segnaposto numero diapositiva 6">
            <a:extLst>
              <a:ext uri="{FF2B5EF4-FFF2-40B4-BE49-F238E27FC236}">
                <a16:creationId xmlns:a16="http://schemas.microsoft.com/office/drawing/2014/main" id="{E75E50FF-DA60-4207-88D7-20878CC082B5}"/>
              </a:ext>
            </a:extLst>
          </p:cNvPr>
          <p:cNvSpPr>
            <a:spLocks noGrp="1"/>
          </p:cNvSpPr>
          <p:nvPr>
            <p:ph type="sldNum" sz="quarter" idx="12"/>
          </p:nvPr>
        </p:nvSpPr>
        <p:spPr/>
        <p:txBody>
          <a:bodyPr/>
          <a:lstStyle/>
          <a:p>
            <a:pPr>
              <a:defRPr/>
            </a:pPr>
            <a:fld id="{0565B8A2-42FB-4076-880E-560A11F7CD2B}" type="slidenum">
              <a:rPr lang="en-US" altLang="en-US" smtClean="0"/>
              <a:pPr>
                <a:defRPr/>
              </a:pPr>
              <a:t>‹N›</a:t>
            </a:fld>
            <a:endParaRPr lang="en-US" altLang="en-US"/>
          </a:p>
        </p:txBody>
      </p:sp>
    </p:spTree>
    <p:extLst>
      <p:ext uri="{BB962C8B-B14F-4D97-AF65-F5344CB8AC3E}">
        <p14:creationId xmlns:p14="http://schemas.microsoft.com/office/powerpoint/2010/main" val="82617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65B6AE-AFD8-4DED-88A4-A399A713582E}"/>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FE0A2074-DBF0-4DED-A2DA-16C7801B21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A23B77AA-3A20-4FEE-A612-F0C0A4920B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59D63D9-F4D9-4F82-9101-D283A5664241}"/>
              </a:ext>
            </a:extLst>
          </p:cNvPr>
          <p:cNvSpPr>
            <a:spLocks noGrp="1"/>
          </p:cNvSpPr>
          <p:nvPr>
            <p:ph type="dt" sz="half" idx="10"/>
          </p:nvPr>
        </p:nvSpPr>
        <p:spPr/>
        <p:txBody>
          <a:bodyPr/>
          <a:lstStyle/>
          <a:p>
            <a:pPr>
              <a:defRPr/>
            </a:pPr>
            <a:endParaRPr lang="en-US"/>
          </a:p>
        </p:txBody>
      </p:sp>
      <p:sp>
        <p:nvSpPr>
          <p:cNvPr id="6" name="Segnaposto piè di pagina 5">
            <a:extLst>
              <a:ext uri="{FF2B5EF4-FFF2-40B4-BE49-F238E27FC236}">
                <a16:creationId xmlns:a16="http://schemas.microsoft.com/office/drawing/2014/main" id="{689F6832-89AF-40EF-91E8-C99E3B3C0F37}"/>
              </a:ext>
            </a:extLst>
          </p:cNvPr>
          <p:cNvSpPr>
            <a:spLocks noGrp="1"/>
          </p:cNvSpPr>
          <p:nvPr>
            <p:ph type="ftr" sz="quarter" idx="11"/>
          </p:nvPr>
        </p:nvSpPr>
        <p:spPr/>
        <p:txBody>
          <a:bodyPr/>
          <a:lstStyle/>
          <a:p>
            <a:pPr>
              <a:defRPr/>
            </a:pPr>
            <a:endParaRPr lang="en-US"/>
          </a:p>
        </p:txBody>
      </p:sp>
      <p:sp>
        <p:nvSpPr>
          <p:cNvPr id="7" name="Segnaposto numero diapositiva 6">
            <a:extLst>
              <a:ext uri="{FF2B5EF4-FFF2-40B4-BE49-F238E27FC236}">
                <a16:creationId xmlns:a16="http://schemas.microsoft.com/office/drawing/2014/main" id="{BD147E62-5BFE-43A6-B7FC-1237F6D81DBF}"/>
              </a:ext>
            </a:extLst>
          </p:cNvPr>
          <p:cNvSpPr>
            <a:spLocks noGrp="1"/>
          </p:cNvSpPr>
          <p:nvPr>
            <p:ph type="sldNum" sz="quarter" idx="12"/>
          </p:nvPr>
        </p:nvSpPr>
        <p:spPr/>
        <p:txBody>
          <a:bodyPr/>
          <a:lstStyle/>
          <a:p>
            <a:pPr>
              <a:defRPr/>
            </a:pPr>
            <a:fld id="{0565B8A2-42FB-4076-880E-560A11F7CD2B}" type="slidenum">
              <a:rPr lang="en-US" altLang="en-US" smtClean="0"/>
              <a:pPr>
                <a:defRPr/>
              </a:pPr>
              <a:t>‹N›</a:t>
            </a:fld>
            <a:endParaRPr lang="en-US" altLang="en-US"/>
          </a:p>
        </p:txBody>
      </p:sp>
    </p:spTree>
    <p:extLst>
      <p:ext uri="{BB962C8B-B14F-4D97-AF65-F5344CB8AC3E}">
        <p14:creationId xmlns:p14="http://schemas.microsoft.com/office/powerpoint/2010/main" val="16155149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E12664-1C9A-451D-B251-A1E5B5265D77}"/>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3514001-D33B-44BC-9AD7-936B85DEB3EA}"/>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27B7A5D-BCB3-402B-8F4A-A0DA8487021D}"/>
              </a:ext>
            </a:extLst>
          </p:cNvPr>
          <p:cNvSpPr>
            <a:spLocks noGrp="1"/>
          </p:cNvSpPr>
          <p:nvPr>
            <p:ph type="dt" sz="half" idx="10"/>
          </p:nvPr>
        </p:nvSpPr>
        <p:spPr/>
        <p:txBody>
          <a:bodyPr/>
          <a:lstStyle/>
          <a:p>
            <a:pPr>
              <a:defRPr/>
            </a:pPr>
            <a:endParaRPr lang="en-US"/>
          </a:p>
        </p:txBody>
      </p:sp>
      <p:sp>
        <p:nvSpPr>
          <p:cNvPr id="5" name="Segnaposto piè di pagina 4">
            <a:extLst>
              <a:ext uri="{FF2B5EF4-FFF2-40B4-BE49-F238E27FC236}">
                <a16:creationId xmlns:a16="http://schemas.microsoft.com/office/drawing/2014/main" id="{B8651A72-9440-40B1-B8EB-9AB5A68F836A}"/>
              </a:ext>
            </a:extLst>
          </p:cNvPr>
          <p:cNvSpPr>
            <a:spLocks noGrp="1"/>
          </p:cNvSpPr>
          <p:nvPr>
            <p:ph type="ftr" sz="quarter" idx="11"/>
          </p:nvPr>
        </p:nvSpPr>
        <p:spPr/>
        <p:txBody>
          <a:bodyPr/>
          <a:lstStyle/>
          <a:p>
            <a:pPr>
              <a:defRPr/>
            </a:pPr>
            <a:endParaRPr lang="en-US"/>
          </a:p>
        </p:txBody>
      </p:sp>
      <p:sp>
        <p:nvSpPr>
          <p:cNvPr id="6" name="Segnaposto numero diapositiva 5">
            <a:extLst>
              <a:ext uri="{FF2B5EF4-FFF2-40B4-BE49-F238E27FC236}">
                <a16:creationId xmlns:a16="http://schemas.microsoft.com/office/drawing/2014/main" id="{DDA299DE-30AB-4BC2-9E85-2B761412AB25}"/>
              </a:ext>
            </a:extLst>
          </p:cNvPr>
          <p:cNvSpPr>
            <a:spLocks noGrp="1"/>
          </p:cNvSpPr>
          <p:nvPr>
            <p:ph type="sldNum" sz="quarter" idx="12"/>
          </p:nvPr>
        </p:nvSpPr>
        <p:spPr/>
        <p:txBody>
          <a:bodyPr/>
          <a:lstStyle/>
          <a:p>
            <a:pPr>
              <a:defRPr/>
            </a:pPr>
            <a:fld id="{0565B8A2-42FB-4076-880E-560A11F7CD2B}" type="slidenum">
              <a:rPr lang="en-US" altLang="en-US" smtClean="0"/>
              <a:pPr>
                <a:defRPr/>
              </a:pPr>
              <a:t>‹N›</a:t>
            </a:fld>
            <a:endParaRPr lang="en-US" altLang="en-US"/>
          </a:p>
        </p:txBody>
      </p:sp>
    </p:spTree>
    <p:extLst>
      <p:ext uri="{BB962C8B-B14F-4D97-AF65-F5344CB8AC3E}">
        <p14:creationId xmlns:p14="http://schemas.microsoft.com/office/powerpoint/2010/main" val="26052301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0843A42C-4FC4-4B63-B928-8A57508AFB45}"/>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FCD7DC6-1F89-4FCD-AF27-3F9CF9D1E75D}"/>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9612429-4042-4B3E-974F-AC9EF7DACDE2}"/>
              </a:ext>
            </a:extLst>
          </p:cNvPr>
          <p:cNvSpPr>
            <a:spLocks noGrp="1"/>
          </p:cNvSpPr>
          <p:nvPr>
            <p:ph type="dt" sz="half" idx="10"/>
          </p:nvPr>
        </p:nvSpPr>
        <p:spPr/>
        <p:txBody>
          <a:bodyPr/>
          <a:lstStyle/>
          <a:p>
            <a:pPr>
              <a:defRPr/>
            </a:pPr>
            <a:endParaRPr lang="en-US"/>
          </a:p>
        </p:txBody>
      </p:sp>
      <p:sp>
        <p:nvSpPr>
          <p:cNvPr id="5" name="Segnaposto piè di pagina 4">
            <a:extLst>
              <a:ext uri="{FF2B5EF4-FFF2-40B4-BE49-F238E27FC236}">
                <a16:creationId xmlns:a16="http://schemas.microsoft.com/office/drawing/2014/main" id="{EB79038D-9A41-4D48-B96C-5CE1B1104092}"/>
              </a:ext>
            </a:extLst>
          </p:cNvPr>
          <p:cNvSpPr>
            <a:spLocks noGrp="1"/>
          </p:cNvSpPr>
          <p:nvPr>
            <p:ph type="ftr" sz="quarter" idx="11"/>
          </p:nvPr>
        </p:nvSpPr>
        <p:spPr/>
        <p:txBody>
          <a:bodyPr/>
          <a:lstStyle/>
          <a:p>
            <a:pPr>
              <a:defRPr/>
            </a:pPr>
            <a:endParaRPr lang="en-US"/>
          </a:p>
        </p:txBody>
      </p:sp>
      <p:sp>
        <p:nvSpPr>
          <p:cNvPr id="6" name="Segnaposto numero diapositiva 5">
            <a:extLst>
              <a:ext uri="{FF2B5EF4-FFF2-40B4-BE49-F238E27FC236}">
                <a16:creationId xmlns:a16="http://schemas.microsoft.com/office/drawing/2014/main" id="{BAA610CD-A027-4FF7-89D2-72A9816F21D6}"/>
              </a:ext>
            </a:extLst>
          </p:cNvPr>
          <p:cNvSpPr>
            <a:spLocks noGrp="1"/>
          </p:cNvSpPr>
          <p:nvPr>
            <p:ph type="sldNum" sz="quarter" idx="12"/>
          </p:nvPr>
        </p:nvSpPr>
        <p:spPr/>
        <p:txBody>
          <a:bodyPr/>
          <a:lstStyle/>
          <a:p>
            <a:pPr>
              <a:defRPr/>
            </a:pPr>
            <a:fld id="{0565B8A2-42FB-4076-880E-560A11F7CD2B}" type="slidenum">
              <a:rPr lang="en-US" altLang="en-US" smtClean="0"/>
              <a:pPr>
                <a:defRPr/>
              </a:pPr>
              <a:t>‹N›</a:t>
            </a:fld>
            <a:endParaRPr lang="en-US" altLang="en-US"/>
          </a:p>
        </p:txBody>
      </p:sp>
    </p:spTree>
    <p:extLst>
      <p:ext uri="{BB962C8B-B14F-4D97-AF65-F5344CB8AC3E}">
        <p14:creationId xmlns:p14="http://schemas.microsoft.com/office/powerpoint/2010/main" val="7787483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450569B-646E-4DA3-A9D9-441E404682FD}" type="slidenum">
              <a:rPr lang="en-US" altLang="en-US"/>
              <a:pPr>
                <a:defRPr/>
              </a:pPr>
              <a:t>‹N›</a:t>
            </a:fld>
            <a:endParaRPr lang="en-US" altLang="en-US"/>
          </a:p>
        </p:txBody>
      </p:sp>
    </p:spTree>
    <p:extLst>
      <p:ext uri="{BB962C8B-B14F-4D97-AF65-F5344CB8AC3E}">
        <p14:creationId xmlns:p14="http://schemas.microsoft.com/office/powerpoint/2010/main" val="1905004439"/>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FBB5C3-7A54-4358-80A7-C907A4006F32}" type="slidenum">
              <a:rPr lang="en-US" altLang="en-US"/>
              <a:pPr>
                <a:defRPr/>
              </a:pPr>
              <a:t>‹N›</a:t>
            </a:fld>
            <a:endParaRPr lang="en-US" altLang="en-US"/>
          </a:p>
        </p:txBody>
      </p:sp>
    </p:spTree>
    <p:extLst>
      <p:ext uri="{BB962C8B-B14F-4D97-AF65-F5344CB8AC3E}">
        <p14:creationId xmlns:p14="http://schemas.microsoft.com/office/powerpoint/2010/main" val="3692021322"/>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F8A378-350F-4952-9F6F-0776C31AB502}" type="slidenum">
              <a:rPr lang="en-US" altLang="en-US"/>
              <a:pPr>
                <a:defRPr/>
              </a:pPr>
              <a:t>‹N›</a:t>
            </a:fld>
            <a:endParaRPr lang="en-US" altLang="en-US"/>
          </a:p>
        </p:txBody>
      </p:sp>
    </p:spTree>
    <p:extLst>
      <p:ext uri="{BB962C8B-B14F-4D97-AF65-F5344CB8AC3E}">
        <p14:creationId xmlns:p14="http://schemas.microsoft.com/office/powerpoint/2010/main" val="2250197779"/>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65C7385-95D4-43DA-AF0C-8A18CD30C895}" type="slidenum">
              <a:rPr lang="en-US" altLang="en-US"/>
              <a:pPr>
                <a:defRPr/>
              </a:pPr>
              <a:t>‹N›</a:t>
            </a:fld>
            <a:endParaRPr lang="en-US" altLang="en-US"/>
          </a:p>
        </p:txBody>
      </p:sp>
    </p:spTree>
    <p:extLst>
      <p:ext uri="{BB962C8B-B14F-4D97-AF65-F5344CB8AC3E}">
        <p14:creationId xmlns:p14="http://schemas.microsoft.com/office/powerpoint/2010/main" val="288611065"/>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B79BC2C-B087-4AC0-A2A0-A9FE52B6C264}" type="slidenum">
              <a:rPr lang="en-US" altLang="en-US"/>
              <a:pPr>
                <a:defRPr/>
              </a:pPr>
              <a:t>‹N›</a:t>
            </a:fld>
            <a:endParaRPr lang="en-US" altLang="en-US"/>
          </a:p>
        </p:txBody>
      </p:sp>
    </p:spTree>
    <p:extLst>
      <p:ext uri="{BB962C8B-B14F-4D97-AF65-F5344CB8AC3E}">
        <p14:creationId xmlns:p14="http://schemas.microsoft.com/office/powerpoint/2010/main" val="1896222931"/>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3C77BA3-A3B6-4466-8DA7-7C7C13E49548}" type="slidenum">
              <a:rPr lang="en-US" altLang="en-US"/>
              <a:pPr>
                <a:defRPr/>
              </a:pPr>
              <a:t>‹N›</a:t>
            </a:fld>
            <a:endParaRPr lang="en-US" altLang="en-US"/>
          </a:p>
        </p:txBody>
      </p:sp>
    </p:spTree>
    <p:extLst>
      <p:ext uri="{BB962C8B-B14F-4D97-AF65-F5344CB8AC3E}">
        <p14:creationId xmlns:p14="http://schemas.microsoft.com/office/powerpoint/2010/main" val="2590034398"/>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D02D9A0-C178-4AB3-9EF3-94011EBE6E3F}" type="slidenum">
              <a:rPr lang="en-US" altLang="en-US"/>
              <a:pPr>
                <a:defRPr/>
              </a:pPr>
              <a:t>‹N›</a:t>
            </a:fld>
            <a:endParaRPr lang="en-US" altLang="en-US"/>
          </a:p>
        </p:txBody>
      </p:sp>
    </p:spTree>
    <p:extLst>
      <p:ext uri="{BB962C8B-B14F-4D97-AF65-F5344CB8AC3E}">
        <p14:creationId xmlns:p14="http://schemas.microsoft.com/office/powerpoint/2010/main" val="3901564890"/>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06E14F-82B0-4EDD-A8E0-F9B6090F0ED0}" type="slidenum">
              <a:rPr lang="en-US" altLang="en-US"/>
              <a:pPr>
                <a:defRPr/>
              </a:pPr>
              <a:t>‹N›</a:t>
            </a:fld>
            <a:endParaRPr lang="en-US" altLang="en-US"/>
          </a:p>
        </p:txBody>
      </p:sp>
    </p:spTree>
    <p:extLst>
      <p:ext uri="{BB962C8B-B14F-4D97-AF65-F5344CB8AC3E}">
        <p14:creationId xmlns:p14="http://schemas.microsoft.com/office/powerpoint/2010/main" val="3357209025"/>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0565B8A2-42FB-4076-880E-560A11F7CD2B}" type="slidenum">
              <a:rPr lang="en-US" altLang="en-US"/>
              <a:pPr>
                <a:defRPr/>
              </a:pPr>
              <a:t>‹N›</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fade thruBlk="1"/>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E4F00ED5-54A1-4A7E-A810-8579F6F7FB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B79071E-B1E5-41E6-BC5C-8538E2E292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4E5575B-F598-4F88-BF1A-42EBCD1FB3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Segnaposto piè di pagina 4">
            <a:extLst>
              <a:ext uri="{FF2B5EF4-FFF2-40B4-BE49-F238E27FC236}">
                <a16:creationId xmlns:a16="http://schemas.microsoft.com/office/drawing/2014/main" id="{0C9735AD-1B28-499E-B16D-023ED4E216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egnaposto numero diapositiva 5">
            <a:extLst>
              <a:ext uri="{FF2B5EF4-FFF2-40B4-BE49-F238E27FC236}">
                <a16:creationId xmlns:a16="http://schemas.microsoft.com/office/drawing/2014/main" id="{8689EBD2-5F14-4E2F-8438-8CCF895AFD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565B8A2-42FB-4076-880E-560A11F7CD2B}" type="slidenum">
              <a:rPr lang="en-US" altLang="en-US" smtClean="0"/>
              <a:pPr>
                <a:defRPr/>
              </a:pPr>
              <a:t>‹N›</a:t>
            </a:fld>
            <a:endParaRPr lang="en-US" altLang="en-US"/>
          </a:p>
        </p:txBody>
      </p:sp>
    </p:spTree>
    <p:extLst>
      <p:ext uri="{BB962C8B-B14F-4D97-AF65-F5344CB8AC3E}">
        <p14:creationId xmlns:p14="http://schemas.microsoft.com/office/powerpoint/2010/main" val="399715020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ransition>
    <p:fade thruBlk="1"/>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historylink101.com/art/Sandro_Botticelli/images/06_St_Augustine_jpg.jpg"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png"/><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381000" y="6477000"/>
            <a:ext cx="11658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eaLnBrk="1" fontAlgn="auto" hangingPunct="1">
              <a:spcBef>
                <a:spcPct val="0"/>
              </a:spcBef>
              <a:spcAft>
                <a:spcPts val="0"/>
              </a:spcAft>
              <a:buNone/>
            </a:pPr>
            <a:r>
              <a:rPr lang="en-US" altLang="en-US" sz="1800" b="1" dirty="0">
                <a:solidFill>
                  <a:srgbClr val="FFFF99"/>
                </a:solidFill>
              </a:rPr>
              <a:t>d</a:t>
            </a:r>
            <a:r>
              <a:rPr kumimoji="0" lang="en-US" altLang="en-US" sz="1800" b="1" i="0" u="none" strike="noStrike" kern="1200" cap="none" spc="0" normalizeH="0" baseline="0" noProof="0" dirty="0" err="1">
                <a:ln>
                  <a:noFill/>
                </a:ln>
                <a:solidFill>
                  <a:srgbClr val="FFFF99"/>
                </a:solidFill>
                <a:effectLst/>
                <a:uLnTx/>
                <a:uFillTx/>
                <a:latin typeface="Arial" panose="020B0604020202020204" pitchFamily="34" charset="0"/>
                <a:ea typeface="+mn-ea"/>
                <a:cs typeface="+mn-cs"/>
              </a:rPr>
              <a:t>i</a:t>
            </a:r>
            <a:r>
              <a:rPr kumimoji="0" lang="en-US" altLang="en-US" sz="1800" b="1" i="0" u="none" strike="noStrike" kern="1200" cap="none" spc="0" normalizeH="0" baseline="0" noProof="0" dirty="0">
                <a:ln>
                  <a:noFill/>
                </a:ln>
                <a:solidFill>
                  <a:srgbClr val="FFFF99"/>
                </a:solidFill>
                <a:effectLst/>
                <a:uLnTx/>
                <a:uFillTx/>
                <a:latin typeface="Arial" panose="020B0604020202020204" pitchFamily="34" charset="0"/>
                <a:ea typeface="+mn-ea"/>
                <a:cs typeface="+mn-cs"/>
              </a:rPr>
              <a:t> Cindy Tutsch, </a:t>
            </a:r>
            <a:r>
              <a:rPr kumimoji="0" lang="en-US" altLang="en-US" sz="1800" b="1" i="0" u="none" strike="noStrike" kern="1200" cap="none" spc="0" normalizeH="0" baseline="0" noProof="0" dirty="0" err="1">
                <a:ln>
                  <a:noFill/>
                </a:ln>
                <a:solidFill>
                  <a:srgbClr val="FFFF99"/>
                </a:solidFill>
                <a:effectLst/>
                <a:uLnTx/>
                <a:uFillTx/>
                <a:latin typeface="Arial" panose="020B0604020202020204" pitchFamily="34" charset="0"/>
                <a:ea typeface="+mn-ea"/>
                <a:cs typeface="+mn-cs"/>
              </a:rPr>
              <a:t>direttrice</a:t>
            </a:r>
            <a:r>
              <a:rPr kumimoji="0" lang="en-US" altLang="en-US" sz="1800" b="1" i="0" u="none" strike="noStrike" kern="1200" cap="none" spc="0" normalizeH="0" baseline="0" noProof="0" dirty="0">
                <a:ln>
                  <a:noFill/>
                </a:ln>
                <a:solidFill>
                  <a:srgbClr val="FFFF99"/>
                </a:solidFill>
                <a:effectLst/>
                <a:uLnTx/>
                <a:uFillTx/>
                <a:latin typeface="Arial" panose="020B0604020202020204" pitchFamily="34" charset="0"/>
                <a:ea typeface="+mn-ea"/>
                <a:cs typeface="+mn-cs"/>
              </a:rPr>
              <a:t> emerita </a:t>
            </a:r>
            <a:r>
              <a:rPr kumimoji="0" lang="en-US" altLang="en-US" sz="1800" b="1" i="0" u="none" strike="noStrike" kern="1200" cap="none" spc="0" normalizeH="0" baseline="0" noProof="0" dirty="0" err="1">
                <a:ln>
                  <a:noFill/>
                </a:ln>
                <a:solidFill>
                  <a:srgbClr val="FFFF99"/>
                </a:solidFill>
                <a:effectLst/>
                <a:uLnTx/>
                <a:uFillTx/>
                <a:latin typeface="Arial" panose="020B0604020202020204" pitchFamily="34" charset="0"/>
                <a:ea typeface="+mn-ea"/>
                <a:cs typeface="+mn-cs"/>
              </a:rPr>
              <a:t>dell’E</a:t>
            </a:r>
            <a:r>
              <a:rPr kumimoji="0" lang="en-US" altLang="en-US" sz="1800" b="1" i="0" u="none" strike="noStrike" kern="1200" cap="none" spc="0" normalizeH="0" baseline="0" noProof="0" dirty="0">
                <a:ln>
                  <a:noFill/>
                </a:ln>
                <a:solidFill>
                  <a:srgbClr val="FFFF99"/>
                </a:solidFill>
                <a:effectLst/>
                <a:uLnTx/>
                <a:uFillTx/>
                <a:latin typeface="Arial" panose="020B0604020202020204" pitchFamily="34" charset="0"/>
                <a:ea typeface="+mn-ea"/>
                <a:cs typeface="+mn-cs"/>
              </a:rPr>
              <a:t>. G. White Estate 				</a:t>
            </a:r>
            <a:r>
              <a:rPr kumimoji="0" lang="en-US" altLang="en-US" sz="1800" b="1" i="0" u="none" strike="noStrike" kern="1200" cap="none" spc="0" normalizeH="0" noProof="0" dirty="0">
                <a:ln>
                  <a:noFill/>
                </a:ln>
                <a:solidFill>
                  <a:srgbClr val="FFFF99"/>
                </a:solidFill>
                <a:effectLst/>
                <a:uLnTx/>
                <a:uFillTx/>
                <a:latin typeface="Arial" panose="020B0604020202020204" pitchFamily="34" charset="0"/>
                <a:ea typeface="+mn-ea"/>
                <a:cs typeface="+mn-cs"/>
              </a:rPr>
              <a:t>      </a:t>
            </a:r>
            <a:r>
              <a:rPr lang="en-US" altLang="en-US" sz="1800" b="1" dirty="0">
                <a:solidFill>
                  <a:srgbClr val="FFFF99"/>
                </a:solidFill>
              </a:rPr>
              <a:t>Copyright © 2021 </a:t>
            </a:r>
            <a:r>
              <a:rPr kumimoji="0" lang="en-US" altLang="en-US" sz="1800" b="1" i="0" u="none" strike="noStrike" kern="1200" cap="none" spc="0" normalizeH="0" baseline="0" noProof="0" dirty="0">
                <a:ln>
                  <a:noFill/>
                </a:ln>
                <a:solidFill>
                  <a:srgbClr val="FFFF99"/>
                </a:solidFill>
                <a:effectLst/>
                <a:uLnTx/>
                <a:uFillTx/>
                <a:latin typeface="Arial" panose="020B0604020202020204" pitchFamily="34" charset="0"/>
                <a:ea typeface="+mn-ea"/>
                <a:cs typeface="+mn-cs"/>
              </a:rPr>
              <a:t>		      						      Copyright © 2021</a:t>
            </a:r>
          </a:p>
        </p:txBody>
      </p:sp>
      <p:sp>
        <p:nvSpPr>
          <p:cNvPr id="5" name="TextBox 4"/>
          <p:cNvSpPr txBox="1"/>
          <p:nvPr/>
        </p:nvSpPr>
        <p:spPr>
          <a:xfrm>
            <a:off x="-20782" y="609600"/>
            <a:ext cx="11165176" cy="452431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600" b="0" i="0" u="none" strike="noStrike" kern="1200" cap="none" spc="0" normalizeH="0" baseline="0" noProof="0" dirty="0">
                <a:ln w="19050">
                  <a:solidFill>
                    <a:srgbClr val="70AD47">
                      <a:lumMod val="75000"/>
                    </a:srgbClr>
                  </a:solidFill>
                </a:ln>
                <a:solidFill>
                  <a:srgbClr val="FFFF99"/>
                </a:solidFill>
                <a:effectLst/>
                <a:uLnTx/>
                <a:uFillTx/>
                <a:latin typeface="Britannic Bold" panose="020B0903060703020204" pitchFamily="34" charset="0"/>
                <a:ea typeface="+mn-ea"/>
                <a:cs typeface="+mn-cs"/>
              </a:rPr>
              <a:t> Perché la preghiera è </a:t>
            </a:r>
          </a:p>
          <a:p>
            <a:pPr marL="0" marR="0" lvl="0" indent="0" algn="ctr" defTabSz="914400" rtl="0" eaLnBrk="1" fontAlgn="auto" latinLnBrk="0" hangingPunct="1">
              <a:lnSpc>
                <a:spcPct val="100000"/>
              </a:lnSpc>
              <a:spcBef>
                <a:spcPts val="0"/>
              </a:spcBef>
              <a:spcAft>
                <a:spcPts val="0"/>
              </a:spcAft>
              <a:buClrTx/>
              <a:buSzTx/>
              <a:buFontTx/>
              <a:buNone/>
              <a:tabLst/>
              <a:defRPr/>
            </a:pPr>
            <a:r>
              <a:rPr lang="it-IT" sz="9600" dirty="0">
                <a:ln w="19050">
                  <a:solidFill>
                    <a:srgbClr val="70AD47">
                      <a:lumMod val="75000"/>
                    </a:srgbClr>
                  </a:solidFill>
                </a:ln>
                <a:solidFill>
                  <a:srgbClr val="FFFF99"/>
                </a:solidFill>
                <a:latin typeface="Britannic Bold" panose="020B0903060703020204" pitchFamily="34" charset="0"/>
              </a:rPr>
              <a:t>i</a:t>
            </a:r>
            <a:r>
              <a:rPr kumimoji="0" lang="it-IT" sz="9600" b="0" i="0" u="none" strike="noStrike" kern="1200" cap="none" spc="0" normalizeH="0" baseline="0" noProof="0" dirty="0" err="1">
                <a:ln w="19050">
                  <a:solidFill>
                    <a:srgbClr val="70AD47">
                      <a:lumMod val="75000"/>
                    </a:srgbClr>
                  </a:solidFill>
                </a:ln>
                <a:solidFill>
                  <a:srgbClr val="FFFF99"/>
                </a:solidFill>
                <a:effectLst/>
                <a:uLnTx/>
                <a:uFillTx/>
                <a:latin typeface="Britannic Bold" panose="020B0903060703020204" pitchFamily="34" charset="0"/>
                <a:ea typeface="+mn-ea"/>
                <a:cs typeface="+mn-cs"/>
              </a:rPr>
              <a:t>mportante</a:t>
            </a:r>
            <a:endParaRPr kumimoji="0" lang="en-US" sz="9600" b="0" i="0" u="none" strike="noStrike" kern="1200" cap="none" spc="0" normalizeH="0" baseline="0" noProof="0" dirty="0">
              <a:ln w="19050">
                <a:solidFill>
                  <a:srgbClr val="70AD47">
                    <a:lumMod val="75000"/>
                  </a:srgbClr>
                </a:solidFill>
              </a:ln>
              <a:solidFill>
                <a:srgbClr val="FFFF99"/>
              </a:solidFill>
              <a:effectLst/>
              <a:uLnTx/>
              <a:uFillTx/>
              <a:latin typeface="Britannic Bold" panose="020B0903060703020204" pitchFamily="34" charset="0"/>
              <a:ea typeface="+mn-ea"/>
              <a:cs typeface="+mn-cs"/>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descr="PH03568I"/>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0"/>
            <a:ext cx="12192000" cy="6858000"/>
          </a:xfrm>
          <a:noFill/>
        </p:spPr>
      </p:pic>
      <p:sp>
        <p:nvSpPr>
          <p:cNvPr id="5" name="CasellaDiTesto 4">
            <a:extLst>
              <a:ext uri="{FF2B5EF4-FFF2-40B4-BE49-F238E27FC236}">
                <a16:creationId xmlns:a16="http://schemas.microsoft.com/office/drawing/2014/main" id="{9A3F1C6E-A54E-481D-8047-7B4A99DD1AF4}"/>
              </a:ext>
            </a:extLst>
          </p:cNvPr>
          <p:cNvSpPr txBox="1"/>
          <p:nvPr/>
        </p:nvSpPr>
        <p:spPr>
          <a:xfrm>
            <a:off x="876300" y="609600"/>
            <a:ext cx="10439400" cy="3323987"/>
          </a:xfrm>
          <a:prstGeom prst="rect">
            <a:avLst/>
          </a:prstGeom>
          <a:noFill/>
        </p:spPr>
        <p:txBody>
          <a:bodyPr wrap="square">
            <a:spAutoFit/>
          </a:bodyPr>
          <a:lstStyle/>
          <a:p>
            <a:pPr algn="ctr" eaLnBrk="1" fontAlgn="auto" hangingPunct="1">
              <a:spcBef>
                <a:spcPts val="0"/>
              </a:spcBef>
              <a:spcAft>
                <a:spcPts val="0"/>
              </a:spcAft>
            </a:pPr>
            <a:r>
              <a:rPr lang="it-IT" sz="4000" b="1" dirty="0">
                <a:solidFill>
                  <a:srgbClr val="FFFF00"/>
                </a:solidFill>
                <a:cs typeface="Arial" panose="020B0604020202020204" pitchFamily="34" charset="0"/>
              </a:rPr>
              <a:t>«… la preghiera è la chiave che nella mano della fede apre i forzieri del cielo dove sono custodite le benedizioni infinite dell’Onnipotente». </a:t>
            </a:r>
          </a:p>
          <a:p>
            <a:pPr algn="ctr" eaLnBrk="1" fontAlgn="auto" hangingPunct="1">
              <a:spcBef>
                <a:spcPts val="0"/>
              </a:spcBef>
              <a:spcAft>
                <a:spcPts val="0"/>
              </a:spcAft>
            </a:pPr>
            <a:endParaRPr lang="it-IT" sz="2400" b="1" dirty="0">
              <a:solidFill>
                <a:srgbClr val="FFFF00"/>
              </a:solidFill>
              <a:cs typeface="Arial" panose="020B0604020202020204" pitchFamily="34" charset="0"/>
            </a:endParaRPr>
          </a:p>
          <a:p>
            <a:pPr algn="ctr" eaLnBrk="1" fontAlgn="auto" hangingPunct="1">
              <a:spcBef>
                <a:spcPts val="0"/>
              </a:spcBef>
              <a:spcAft>
                <a:spcPts val="0"/>
              </a:spcAft>
            </a:pPr>
            <a:r>
              <a:rPr lang="it-IT" sz="2600" b="1" i="1" dirty="0">
                <a:solidFill>
                  <a:srgbClr val="FFFF00"/>
                </a:solidFill>
                <a:cs typeface="Arial" panose="020B0604020202020204" pitchFamily="34" charset="0"/>
              </a:rPr>
              <a:t>La via migliore, pp. 94, 95 (63)</a:t>
            </a:r>
          </a:p>
        </p:txBody>
      </p:sp>
    </p:spTree>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6"/>
          <p:cNvSpPr>
            <a:spLocks noChangeArrowheads="1"/>
          </p:cNvSpPr>
          <p:nvPr/>
        </p:nvSpPr>
        <p:spPr bwMode="auto">
          <a:xfrm>
            <a:off x="0" y="0"/>
            <a:ext cx="12191999" cy="6858000"/>
          </a:xfrm>
          <a:prstGeom prst="rect">
            <a:avLst/>
          </a:prstGeom>
          <a:solidFill>
            <a:srgbClr val="120165">
              <a:alpha val="65881"/>
            </a:srgb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60419" name="Picture 4" descr="j014501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381000" y="266700"/>
            <a:ext cx="5181600" cy="6324600"/>
          </a:xfrm>
          <a:ln w="50800">
            <a:solidFill>
              <a:srgbClr val="FF9900"/>
            </a:solidFill>
            <a:miter lim="800000"/>
            <a:headEnd/>
            <a:tailEnd/>
          </a:ln>
          <a:effectLst>
            <a:outerShdw dist="53882" dir="2700000" algn="ctr" rotWithShape="0">
              <a:schemeClr val="tx1"/>
            </a:outerShdw>
          </a:effectLst>
        </p:spPr>
      </p:pic>
      <p:sp>
        <p:nvSpPr>
          <p:cNvPr id="60420" name="Text Box 7"/>
          <p:cNvSpPr txBox="1">
            <a:spLocks noChangeArrowheads="1"/>
          </p:cNvSpPr>
          <p:nvPr/>
        </p:nvSpPr>
        <p:spPr bwMode="auto">
          <a:xfrm>
            <a:off x="5943600" y="224082"/>
            <a:ext cx="5791200" cy="6481518"/>
          </a:xfrm>
          <a:prstGeom prst="rect">
            <a:avLst/>
          </a:prstGeom>
          <a:noFill/>
          <a:ln w="50800">
            <a:solidFill>
              <a:srgbClr val="FF9900"/>
            </a:solidFill>
            <a:miter lim="800000"/>
            <a:headEnd/>
            <a:tailEnd/>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ts val="1200"/>
              </a:spcBef>
              <a:buFontTx/>
              <a:buNone/>
            </a:pPr>
            <a:r>
              <a:rPr lang="it-IT" altLang="en-US" sz="2600" b="1" dirty="0">
                <a:solidFill>
                  <a:srgbClr val="FFC000"/>
                </a:solidFill>
                <a:latin typeface="+mn-lt"/>
              </a:rPr>
              <a:t>«Presentate a Dio le necessità, le gioie, le tristezze, le preoccupazioni</a:t>
            </a:r>
          </a:p>
          <a:p>
            <a:pPr algn="ctr" eaLnBrk="1" hangingPunct="1">
              <a:lnSpc>
                <a:spcPct val="150000"/>
              </a:lnSpc>
              <a:spcBef>
                <a:spcPts val="1200"/>
              </a:spcBef>
              <a:buFontTx/>
              <a:buNone/>
            </a:pPr>
            <a:r>
              <a:rPr lang="it-IT" altLang="en-US" sz="2600" b="1" dirty="0">
                <a:solidFill>
                  <a:srgbClr val="FFC000"/>
                </a:solidFill>
                <a:latin typeface="+mn-lt"/>
              </a:rPr>
              <a:t>e i timori che provate, perché nulla lo potrà stancare o infastidire. </a:t>
            </a:r>
          </a:p>
          <a:p>
            <a:pPr algn="ctr" eaLnBrk="1" hangingPunct="1">
              <a:lnSpc>
                <a:spcPct val="150000"/>
              </a:lnSpc>
              <a:spcBef>
                <a:spcPts val="1200"/>
              </a:spcBef>
              <a:buFontTx/>
              <a:buNone/>
            </a:pPr>
            <a:r>
              <a:rPr lang="it-IT" altLang="en-US" sz="2600" b="1" dirty="0">
                <a:solidFill>
                  <a:srgbClr val="FFC000"/>
                </a:solidFill>
                <a:latin typeface="+mn-lt"/>
              </a:rPr>
              <a:t>Egli non è affatto insensibile alle necessità dei propri figli; anzi, conosce anche il numero dei loro capelli».</a:t>
            </a:r>
          </a:p>
          <a:p>
            <a:pPr algn="ctr" eaLnBrk="1" hangingPunct="1">
              <a:lnSpc>
                <a:spcPct val="150000"/>
              </a:lnSpc>
              <a:spcBef>
                <a:spcPts val="1200"/>
              </a:spcBef>
              <a:buFontTx/>
              <a:buNone/>
            </a:pPr>
            <a:r>
              <a:rPr lang="it-IT" altLang="en-US" sz="2000" b="1" i="1" dirty="0">
                <a:solidFill>
                  <a:srgbClr val="FFC000"/>
                </a:solidFill>
                <a:latin typeface="+mn-lt"/>
              </a:rPr>
              <a:t>La via migliore, p.100 (66, 67)</a:t>
            </a:r>
          </a:p>
        </p:txBody>
      </p:sp>
    </p:spTree>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78A181E-6715-465B-B267-6C9161A27AF5}"/>
              </a:ext>
            </a:extLst>
          </p:cNvPr>
          <p:cNvPicPr>
            <a:picLocks noChangeAspect="1"/>
          </p:cNvPicPr>
          <p:nvPr/>
        </p:nvPicPr>
        <p:blipFill>
          <a:blip r:embed="rId3"/>
          <a:stretch>
            <a:fillRect/>
          </a:stretch>
        </p:blipFill>
        <p:spPr>
          <a:xfrm>
            <a:off x="457200" y="1418333"/>
            <a:ext cx="5335999" cy="4021332"/>
          </a:xfrm>
          <a:prstGeom prst="rect">
            <a:avLst/>
          </a:prstGeom>
        </p:spPr>
      </p:pic>
      <p:sp>
        <p:nvSpPr>
          <p:cNvPr id="4" name="CasellaDiTesto 3">
            <a:extLst>
              <a:ext uri="{FF2B5EF4-FFF2-40B4-BE49-F238E27FC236}">
                <a16:creationId xmlns:a16="http://schemas.microsoft.com/office/drawing/2014/main" id="{1E5541AF-DED8-42AB-9AB7-675C95E97CE6}"/>
              </a:ext>
            </a:extLst>
          </p:cNvPr>
          <p:cNvSpPr txBox="1"/>
          <p:nvPr/>
        </p:nvSpPr>
        <p:spPr>
          <a:xfrm>
            <a:off x="5943600" y="1600200"/>
            <a:ext cx="5791200" cy="3416320"/>
          </a:xfrm>
          <a:prstGeom prst="rect">
            <a:avLst/>
          </a:prstGeom>
          <a:noFill/>
        </p:spPr>
        <p:txBody>
          <a:bodyPr wrap="square">
            <a:spAutoFit/>
          </a:bodyPr>
          <a:lstStyle/>
          <a:p>
            <a:pPr algn="ctr" eaLnBrk="1" fontAlgn="auto" hangingPunct="1">
              <a:spcBef>
                <a:spcPts val="0"/>
              </a:spcBef>
              <a:spcAft>
                <a:spcPts val="0"/>
              </a:spcAft>
            </a:pPr>
            <a:r>
              <a:rPr lang="it-IT" sz="3600" b="1" dirty="0">
                <a:solidFill>
                  <a:prstClr val="white"/>
                </a:solidFill>
                <a:latin typeface="Calibri" panose="020F0502020204030204"/>
              </a:rPr>
              <a:t>Cosa dire della preghiera di intercessione? </a:t>
            </a:r>
            <a:br>
              <a:rPr lang="it-IT" sz="3600" b="1" dirty="0">
                <a:solidFill>
                  <a:prstClr val="white"/>
                </a:solidFill>
                <a:latin typeface="Calibri" panose="020F0502020204030204"/>
              </a:rPr>
            </a:br>
            <a:r>
              <a:rPr lang="it-IT" sz="3600" b="1" dirty="0">
                <a:solidFill>
                  <a:prstClr val="white"/>
                </a:solidFill>
                <a:latin typeface="Calibri" panose="020F0502020204030204"/>
              </a:rPr>
              <a:t>Cosa possiamo imparare sulla preghiera a favore di coloro che abbiamo particolarmente a cuore?</a:t>
            </a:r>
          </a:p>
        </p:txBody>
      </p:sp>
    </p:spTree>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21C3A3C-DA14-4BE6-AC41-949EF61DE2FF}"/>
              </a:ext>
            </a:extLst>
          </p:cNvPr>
          <p:cNvPicPr>
            <a:picLocks noChangeAspect="1"/>
          </p:cNvPicPr>
          <p:nvPr/>
        </p:nvPicPr>
        <p:blipFill>
          <a:blip r:embed="rId3"/>
          <a:stretch>
            <a:fillRect/>
          </a:stretch>
        </p:blipFill>
        <p:spPr>
          <a:xfrm>
            <a:off x="7162800" y="1371600"/>
            <a:ext cx="4703208" cy="3135471"/>
          </a:xfrm>
          <a:prstGeom prst="rect">
            <a:avLst/>
          </a:prstGeom>
        </p:spPr>
      </p:pic>
      <p:sp>
        <p:nvSpPr>
          <p:cNvPr id="4" name="CasellaDiTesto 3">
            <a:extLst>
              <a:ext uri="{FF2B5EF4-FFF2-40B4-BE49-F238E27FC236}">
                <a16:creationId xmlns:a16="http://schemas.microsoft.com/office/drawing/2014/main" id="{2B5F2853-F1C5-4FBF-810B-DE7031D711C7}"/>
              </a:ext>
            </a:extLst>
          </p:cNvPr>
          <p:cNvSpPr txBox="1"/>
          <p:nvPr/>
        </p:nvSpPr>
        <p:spPr>
          <a:xfrm>
            <a:off x="585538" y="913394"/>
            <a:ext cx="5486399" cy="3843666"/>
          </a:xfrm>
          <a:prstGeom prst="rect">
            <a:avLst/>
          </a:prstGeom>
        </p:spPr>
        <p:txBody>
          <a:bodyPr vert="horz" lIns="91440" tIns="45720" rIns="91440" bIns="45720" rtlCol="0">
            <a:noAutofit/>
          </a:bodyPr>
          <a:lstStyle/>
          <a:p>
            <a:pPr algn="ctr" eaLnBrk="1" fontAlgn="auto" hangingPunct="1">
              <a:lnSpc>
                <a:spcPct val="90000"/>
              </a:lnSpc>
              <a:spcBef>
                <a:spcPts val="0"/>
              </a:spcBef>
              <a:spcAft>
                <a:spcPts val="600"/>
              </a:spcAft>
            </a:pPr>
            <a:r>
              <a:rPr lang="en-US" sz="4000" b="1" dirty="0" err="1">
                <a:solidFill>
                  <a:prstClr val="white"/>
                </a:solidFill>
                <a:latin typeface="Calibri" panose="020F0502020204030204"/>
              </a:rPr>
              <a:t>Quante</a:t>
            </a:r>
            <a:r>
              <a:rPr lang="en-US" sz="4000" b="1" dirty="0">
                <a:solidFill>
                  <a:prstClr val="white"/>
                </a:solidFill>
                <a:latin typeface="Calibri" panose="020F0502020204030204"/>
              </a:rPr>
              <a:t> volte </a:t>
            </a:r>
            <a:r>
              <a:rPr lang="en-US" sz="4000" b="1" dirty="0" err="1">
                <a:solidFill>
                  <a:prstClr val="white"/>
                </a:solidFill>
                <a:latin typeface="Calibri" panose="020F0502020204030204"/>
              </a:rPr>
              <a:t>i</a:t>
            </a:r>
            <a:r>
              <a:rPr lang="en-US" sz="4000" b="1" dirty="0">
                <a:solidFill>
                  <a:prstClr val="white"/>
                </a:solidFill>
                <a:latin typeface="Calibri" panose="020F0502020204030204"/>
              </a:rPr>
              <a:t> </a:t>
            </a:r>
            <a:r>
              <a:rPr lang="en-US" sz="4000" b="1" dirty="0" err="1">
                <a:solidFill>
                  <a:prstClr val="white"/>
                </a:solidFill>
                <a:latin typeface="Calibri" panose="020F0502020204030204"/>
              </a:rPr>
              <a:t>nostri</a:t>
            </a:r>
            <a:r>
              <a:rPr lang="en-US" sz="4000" b="1" dirty="0">
                <a:solidFill>
                  <a:prstClr val="white"/>
                </a:solidFill>
                <a:latin typeface="Calibri" panose="020F0502020204030204"/>
              </a:rPr>
              <a:t> </a:t>
            </a:r>
            <a:r>
              <a:rPr lang="en-US" sz="4000" b="1" dirty="0" err="1">
                <a:solidFill>
                  <a:prstClr val="white"/>
                </a:solidFill>
                <a:latin typeface="Calibri" panose="020F0502020204030204"/>
              </a:rPr>
              <a:t>cuori</a:t>
            </a:r>
            <a:r>
              <a:rPr lang="en-US" sz="4000" b="1" dirty="0">
                <a:solidFill>
                  <a:prstClr val="white"/>
                </a:solidFill>
                <a:latin typeface="Calibri" panose="020F0502020204030204"/>
              </a:rPr>
              <a:t> </a:t>
            </a:r>
            <a:r>
              <a:rPr lang="en-US" sz="4000" b="1" dirty="0" err="1">
                <a:solidFill>
                  <a:prstClr val="white"/>
                </a:solidFill>
                <a:latin typeface="Calibri" panose="020F0502020204030204"/>
              </a:rPr>
              <a:t>sono</a:t>
            </a:r>
            <a:r>
              <a:rPr lang="en-US" sz="4000" b="1" dirty="0">
                <a:solidFill>
                  <a:prstClr val="white"/>
                </a:solidFill>
                <a:latin typeface="Calibri" panose="020F0502020204030204"/>
              </a:rPr>
              <a:t> </a:t>
            </a:r>
            <a:r>
              <a:rPr lang="en-US" sz="4000" b="1" dirty="0" err="1">
                <a:solidFill>
                  <a:prstClr val="white"/>
                </a:solidFill>
                <a:latin typeface="Calibri" panose="020F0502020204030204"/>
              </a:rPr>
              <a:t>stati</a:t>
            </a:r>
            <a:r>
              <a:rPr lang="en-US" sz="4000" b="1" dirty="0">
                <a:solidFill>
                  <a:prstClr val="white"/>
                </a:solidFill>
                <a:latin typeface="Calibri" panose="020F0502020204030204"/>
              </a:rPr>
              <a:t> </a:t>
            </a:r>
            <a:r>
              <a:rPr lang="en-US" sz="4000" b="1" dirty="0" err="1">
                <a:solidFill>
                  <a:prstClr val="white"/>
                </a:solidFill>
                <a:latin typeface="Calibri" panose="020F0502020204030204"/>
              </a:rPr>
              <a:t>rallegrati</a:t>
            </a:r>
            <a:r>
              <a:rPr lang="en-US" sz="4000" b="1" dirty="0">
                <a:solidFill>
                  <a:prstClr val="white"/>
                </a:solidFill>
                <a:latin typeface="Calibri" panose="020F0502020204030204"/>
              </a:rPr>
              <a:t>, il nostro spirito </a:t>
            </a:r>
            <a:r>
              <a:rPr lang="en-US" sz="4000" b="1" dirty="0" err="1">
                <a:solidFill>
                  <a:prstClr val="white"/>
                </a:solidFill>
                <a:latin typeface="Calibri" panose="020F0502020204030204"/>
              </a:rPr>
              <a:t>sollevato</a:t>
            </a:r>
            <a:r>
              <a:rPr lang="en-US" sz="4000" b="1" dirty="0">
                <a:solidFill>
                  <a:prstClr val="white"/>
                </a:solidFill>
                <a:latin typeface="Calibri" panose="020F0502020204030204"/>
              </a:rPr>
              <a:t>, il nostro </a:t>
            </a:r>
            <a:r>
              <a:rPr lang="en-US" sz="4000" b="1" dirty="0" err="1">
                <a:solidFill>
                  <a:prstClr val="white"/>
                </a:solidFill>
                <a:latin typeface="Calibri" panose="020F0502020204030204"/>
              </a:rPr>
              <a:t>coraggio</a:t>
            </a:r>
            <a:r>
              <a:rPr lang="en-US" sz="4000" b="1" dirty="0">
                <a:solidFill>
                  <a:prstClr val="white"/>
                </a:solidFill>
                <a:latin typeface="Calibri" panose="020F0502020204030204"/>
              </a:rPr>
              <a:t> </a:t>
            </a:r>
            <a:r>
              <a:rPr lang="en-US" sz="4000" b="1" dirty="0" err="1">
                <a:solidFill>
                  <a:prstClr val="white"/>
                </a:solidFill>
                <a:latin typeface="Calibri" panose="020F0502020204030204"/>
              </a:rPr>
              <a:t>rafforzato</a:t>
            </a:r>
            <a:r>
              <a:rPr lang="en-US" sz="4000" b="1" dirty="0">
                <a:solidFill>
                  <a:prstClr val="white"/>
                </a:solidFill>
                <a:latin typeface="Calibri" panose="020F0502020204030204"/>
              </a:rPr>
              <a:t> </a:t>
            </a:r>
            <a:r>
              <a:rPr lang="en-US" sz="4000" b="1" dirty="0" err="1">
                <a:solidFill>
                  <a:prstClr val="white"/>
                </a:solidFill>
                <a:latin typeface="Calibri" panose="020F0502020204030204"/>
              </a:rPr>
              <a:t>grazie</a:t>
            </a:r>
            <a:r>
              <a:rPr lang="en-US" sz="4000" b="1" dirty="0">
                <a:solidFill>
                  <a:prstClr val="white"/>
                </a:solidFill>
                <a:latin typeface="Calibri" panose="020F0502020204030204"/>
              </a:rPr>
              <a:t> a </a:t>
            </a:r>
            <a:r>
              <a:rPr lang="en-US" sz="4000" b="1" dirty="0" err="1">
                <a:solidFill>
                  <a:prstClr val="white"/>
                </a:solidFill>
                <a:latin typeface="Calibri" panose="020F0502020204030204"/>
              </a:rPr>
              <a:t>semplici</a:t>
            </a:r>
            <a:r>
              <a:rPr lang="en-US" sz="4000" b="1" dirty="0">
                <a:solidFill>
                  <a:prstClr val="white"/>
                </a:solidFill>
                <a:latin typeface="Calibri" panose="020F0502020204030204"/>
              </a:rPr>
              <a:t> parole come: «</a:t>
            </a:r>
            <a:r>
              <a:rPr lang="en-US" sz="4000" b="1" dirty="0" err="1">
                <a:solidFill>
                  <a:prstClr val="white"/>
                </a:solidFill>
                <a:latin typeface="Calibri" panose="020F0502020204030204"/>
              </a:rPr>
              <a:t>Pregherò</a:t>
            </a:r>
            <a:r>
              <a:rPr lang="en-US" sz="4000" b="1" dirty="0">
                <a:solidFill>
                  <a:prstClr val="white"/>
                </a:solidFill>
                <a:latin typeface="Calibri" panose="020F0502020204030204"/>
              </a:rPr>
              <a:t> per </a:t>
            </a:r>
            <a:r>
              <a:rPr lang="en-US" sz="4000" b="1" dirty="0" err="1">
                <a:solidFill>
                  <a:prstClr val="white"/>
                </a:solidFill>
                <a:latin typeface="Calibri" panose="020F0502020204030204"/>
              </a:rPr>
              <a:t>te</a:t>
            </a:r>
            <a:r>
              <a:rPr lang="en-US" sz="4000" b="1" dirty="0">
                <a:solidFill>
                  <a:prstClr val="white"/>
                </a:solidFill>
                <a:latin typeface="Calibri" panose="020F0502020204030204"/>
              </a:rPr>
              <a:t>!». </a:t>
            </a:r>
          </a:p>
        </p:txBody>
      </p:sp>
    </p:spTree>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F0123636-DF62-416D-BD0F-52DD1F84FDF9}"/>
              </a:ext>
            </a:extLst>
          </p:cNvPr>
          <p:cNvSpPr txBox="1"/>
          <p:nvPr/>
        </p:nvSpPr>
        <p:spPr>
          <a:xfrm>
            <a:off x="533400" y="1334714"/>
            <a:ext cx="6096000" cy="3846886"/>
          </a:xfrm>
          <a:prstGeom prst="rect">
            <a:avLst/>
          </a:prstGeom>
        </p:spPr>
        <p:txBody>
          <a:bodyPr vert="horz" lIns="91440" tIns="45720" rIns="91440" bIns="45720" rtlCol="0">
            <a:noAutofit/>
          </a:bodyPr>
          <a:lstStyle/>
          <a:p>
            <a:pPr algn="ctr" eaLnBrk="1" hangingPunct="1">
              <a:lnSpc>
                <a:spcPct val="90000"/>
              </a:lnSpc>
              <a:spcAft>
                <a:spcPts val="600"/>
              </a:spcAft>
              <a:defRPr/>
            </a:pPr>
            <a:r>
              <a:rPr lang="en-US" sz="4000" b="1" dirty="0" err="1">
                <a:solidFill>
                  <a:srgbClr val="FFFF00"/>
                </a:solidFill>
                <a:latin typeface="Arial"/>
              </a:rPr>
              <a:t>Eppure</a:t>
            </a:r>
            <a:r>
              <a:rPr lang="en-US" sz="4000" b="1" dirty="0">
                <a:solidFill>
                  <a:srgbClr val="FFFF00"/>
                </a:solidFill>
                <a:latin typeface="Arial"/>
              </a:rPr>
              <a:t>, come è facile dire </a:t>
            </a:r>
            <a:r>
              <a:rPr lang="en-US" sz="4000" b="1" dirty="0" err="1">
                <a:solidFill>
                  <a:srgbClr val="FFFF00"/>
                </a:solidFill>
                <a:latin typeface="Arial"/>
              </a:rPr>
              <a:t>queste</a:t>
            </a:r>
            <a:r>
              <a:rPr lang="en-US" sz="4000" b="1" dirty="0">
                <a:solidFill>
                  <a:srgbClr val="FFFF00"/>
                </a:solidFill>
                <a:latin typeface="Arial"/>
              </a:rPr>
              <a:t> parole, </a:t>
            </a:r>
            <a:r>
              <a:rPr lang="en-US" sz="4000" b="1" dirty="0" err="1">
                <a:solidFill>
                  <a:srgbClr val="FFFF00"/>
                </a:solidFill>
                <a:latin typeface="Arial"/>
              </a:rPr>
              <a:t>seppure</a:t>
            </a:r>
            <a:r>
              <a:rPr lang="en-US" sz="4000" b="1" dirty="0">
                <a:solidFill>
                  <a:srgbClr val="FFFF00"/>
                </a:solidFill>
                <a:latin typeface="Arial"/>
              </a:rPr>
              <a:t> con </a:t>
            </a:r>
            <a:r>
              <a:rPr lang="en-US" sz="4000" b="1" dirty="0" err="1">
                <a:solidFill>
                  <a:srgbClr val="FFFF00"/>
                </a:solidFill>
                <a:latin typeface="Arial"/>
              </a:rPr>
              <a:t>buone</a:t>
            </a:r>
            <a:r>
              <a:rPr lang="en-US" sz="4000" b="1" dirty="0">
                <a:solidFill>
                  <a:srgbClr val="FFFF00"/>
                </a:solidFill>
                <a:latin typeface="Arial"/>
              </a:rPr>
              <a:t> </a:t>
            </a:r>
            <a:r>
              <a:rPr lang="en-US" sz="4000" b="1" dirty="0" err="1">
                <a:solidFill>
                  <a:srgbClr val="FFFF00"/>
                </a:solidFill>
                <a:latin typeface="Arial"/>
              </a:rPr>
              <a:t>intenzioni</a:t>
            </a:r>
            <a:r>
              <a:rPr lang="en-US" sz="4000" b="1" dirty="0">
                <a:solidFill>
                  <a:srgbClr val="FFFF00"/>
                </a:solidFill>
                <a:latin typeface="Arial"/>
              </a:rPr>
              <a:t>, </a:t>
            </a:r>
            <a:r>
              <a:rPr lang="it-IT" sz="4000" b="1" dirty="0">
                <a:solidFill>
                  <a:srgbClr val="FFFF00"/>
                </a:solidFill>
                <a:latin typeface="Arial"/>
              </a:rPr>
              <a:t>e poi andarcene via dimenticando la nostra promessa.</a:t>
            </a:r>
          </a:p>
          <a:p>
            <a:pPr algn="ctr" eaLnBrk="1" hangingPunct="1">
              <a:lnSpc>
                <a:spcPct val="90000"/>
              </a:lnSpc>
              <a:spcAft>
                <a:spcPts val="600"/>
              </a:spcAft>
              <a:defRPr/>
            </a:pPr>
            <a:endParaRPr lang="en-US" sz="3200" b="1" dirty="0">
              <a:solidFill>
                <a:srgbClr val="FFFF00"/>
              </a:solidFill>
              <a:latin typeface="Arial"/>
            </a:endParaRPr>
          </a:p>
        </p:txBody>
      </p:sp>
      <p:pic>
        <p:nvPicPr>
          <p:cNvPr id="9" name="Immagine 8">
            <a:extLst>
              <a:ext uri="{FF2B5EF4-FFF2-40B4-BE49-F238E27FC236}">
                <a16:creationId xmlns:a16="http://schemas.microsoft.com/office/drawing/2014/main" id="{41CD0200-789A-400F-9DFE-85E1DA01AE16}"/>
              </a:ext>
            </a:extLst>
          </p:cNvPr>
          <p:cNvPicPr>
            <a:picLocks noChangeAspect="1"/>
          </p:cNvPicPr>
          <p:nvPr/>
        </p:nvPicPr>
        <p:blipFill>
          <a:blip r:embed="rId3"/>
          <a:stretch>
            <a:fillRect/>
          </a:stretch>
        </p:blipFill>
        <p:spPr>
          <a:xfrm>
            <a:off x="7179708" y="1371601"/>
            <a:ext cx="4686299" cy="3124199"/>
          </a:xfrm>
          <a:prstGeom prst="rect">
            <a:avLst/>
          </a:prstGeom>
        </p:spPr>
      </p:pic>
    </p:spTree>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0898" name="Picture 5" descr="unity pray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25" y="8021"/>
            <a:ext cx="6137275" cy="6858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a:extLst>
              <a:ext uri="{FF2B5EF4-FFF2-40B4-BE49-F238E27FC236}">
                <a16:creationId xmlns:a16="http://schemas.microsoft.com/office/drawing/2014/main" id="{F32EE5BA-6D3E-4185-8A06-3933A0BF0E8A}"/>
              </a:ext>
            </a:extLst>
          </p:cNvPr>
          <p:cNvSpPr txBox="1"/>
          <p:nvPr/>
        </p:nvSpPr>
        <p:spPr>
          <a:xfrm>
            <a:off x="5791200" y="1371600"/>
            <a:ext cx="5562600" cy="3908762"/>
          </a:xfrm>
          <a:prstGeom prst="rect">
            <a:avLst/>
          </a:prstGeom>
          <a:noFill/>
        </p:spPr>
        <p:txBody>
          <a:bodyPr wrap="square">
            <a:spAutoFit/>
          </a:bodyPr>
          <a:lstStyle/>
          <a:p>
            <a:pPr algn="ctr" eaLnBrk="1" fontAlgn="auto" hangingPunct="1">
              <a:spcBef>
                <a:spcPts val="0"/>
              </a:spcBef>
              <a:spcAft>
                <a:spcPts val="0"/>
              </a:spcAft>
            </a:pPr>
            <a:r>
              <a:rPr lang="it-IT" sz="4000" b="1" dirty="0">
                <a:solidFill>
                  <a:srgbClr val="FFFF00"/>
                </a:solidFill>
                <a:latin typeface="Calibri" panose="020F0502020204030204"/>
              </a:rPr>
              <a:t>«Preghiamo… gli uni per gli altri, portandoci reciprocamente alla presenza di Dio con fede vivente». </a:t>
            </a:r>
          </a:p>
          <a:p>
            <a:pPr algn="ctr" eaLnBrk="1" fontAlgn="auto" hangingPunct="1">
              <a:spcBef>
                <a:spcPts val="0"/>
              </a:spcBef>
              <a:spcAft>
                <a:spcPts val="0"/>
              </a:spcAft>
            </a:pPr>
            <a:endParaRPr lang="it-IT" sz="2400" b="1" i="1" dirty="0">
              <a:solidFill>
                <a:srgbClr val="FFFF00"/>
              </a:solidFill>
              <a:latin typeface="Calibri" panose="020F0502020204030204"/>
            </a:endParaRPr>
          </a:p>
          <a:p>
            <a:pPr algn="ctr" eaLnBrk="1" fontAlgn="auto" hangingPunct="1">
              <a:spcBef>
                <a:spcPts val="0"/>
              </a:spcBef>
              <a:spcAft>
                <a:spcPts val="0"/>
              </a:spcAft>
            </a:pPr>
            <a:r>
              <a:rPr lang="it-IT" sz="2400" b="1" i="1" dirty="0">
                <a:solidFill>
                  <a:srgbClr val="FFFF00"/>
                </a:solidFill>
                <a:latin typeface="Calibri" panose="020F0502020204030204"/>
              </a:rPr>
              <a:t>Review and Herald, 28 agosto 1888</a:t>
            </a:r>
          </a:p>
        </p:txBody>
      </p:sp>
    </p:spTree>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4995" name="Picture 4" descr="prayer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4581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a:extLst>
              <a:ext uri="{FF2B5EF4-FFF2-40B4-BE49-F238E27FC236}">
                <a16:creationId xmlns:a16="http://schemas.microsoft.com/office/drawing/2014/main" id="{D35B2FAE-638C-4024-9368-6A2752A2F2B4}"/>
              </a:ext>
            </a:extLst>
          </p:cNvPr>
          <p:cNvSpPr txBox="1"/>
          <p:nvPr/>
        </p:nvSpPr>
        <p:spPr>
          <a:xfrm>
            <a:off x="5410200" y="680621"/>
            <a:ext cx="6248400" cy="5262979"/>
          </a:xfrm>
          <a:prstGeom prst="rect">
            <a:avLst/>
          </a:prstGeom>
          <a:noFill/>
        </p:spPr>
        <p:txBody>
          <a:bodyPr wrap="square">
            <a:spAutoFit/>
          </a:bodyPr>
          <a:lstStyle/>
          <a:p>
            <a:pPr algn="ctr" eaLnBrk="1" fontAlgn="auto" hangingPunct="1">
              <a:spcBef>
                <a:spcPts val="0"/>
              </a:spcBef>
              <a:spcAft>
                <a:spcPts val="0"/>
              </a:spcAft>
            </a:pPr>
            <a:r>
              <a:rPr lang="it-IT" sz="3200" b="1" dirty="0">
                <a:solidFill>
                  <a:srgbClr val="FFFF00"/>
                </a:solidFill>
                <a:latin typeface="Calibri" panose="020F0502020204030204"/>
              </a:rPr>
              <a:t>«Cominciate a pregare per le persone; avvicinatevi a Cristo… Uno spirito mite e tranquillo adorni la vostra vita e lasciate che le vostre suppliche sincere, accorate e umili salgano a lui per ricevere saggezza, affinché possiate avere successo e salvare non solo voi stessi, ma anche gli altri».</a:t>
            </a:r>
          </a:p>
          <a:p>
            <a:pPr algn="ctr" eaLnBrk="1" fontAlgn="auto" hangingPunct="1">
              <a:spcBef>
                <a:spcPts val="0"/>
              </a:spcBef>
              <a:spcAft>
                <a:spcPts val="0"/>
              </a:spcAft>
            </a:pPr>
            <a:endParaRPr lang="it-IT" sz="2400" b="1" i="1" dirty="0">
              <a:solidFill>
                <a:srgbClr val="FFFF00"/>
              </a:solidFill>
              <a:latin typeface="Calibri" panose="020F0502020204030204"/>
            </a:endParaRPr>
          </a:p>
          <a:p>
            <a:pPr algn="ctr" eaLnBrk="1" fontAlgn="auto" hangingPunct="1">
              <a:spcBef>
                <a:spcPts val="0"/>
              </a:spcBef>
              <a:spcAft>
                <a:spcPts val="0"/>
              </a:spcAft>
            </a:pPr>
            <a:r>
              <a:rPr lang="it-IT" sz="2400" b="1" i="1" dirty="0" err="1">
                <a:solidFill>
                  <a:srgbClr val="FFFF00"/>
                </a:solidFill>
                <a:latin typeface="Calibri" panose="020F0502020204030204"/>
              </a:rPr>
              <a:t>Testimonies</a:t>
            </a:r>
            <a:r>
              <a:rPr lang="it-IT" sz="2400" b="1" i="1" dirty="0">
                <a:solidFill>
                  <a:srgbClr val="FFFF00"/>
                </a:solidFill>
                <a:latin typeface="Calibri" panose="020F0502020204030204"/>
              </a:rPr>
              <a:t> for the Church, vol. 1, p. 513</a:t>
            </a:r>
          </a:p>
        </p:txBody>
      </p:sp>
    </p:spTree>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1508" name="Picture 4" descr="mou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007" y="529390"/>
            <a:ext cx="3414993" cy="4066225"/>
          </a:xfrm>
          <a:prstGeom prst="rect">
            <a:avLst/>
          </a:prstGeom>
          <a:noFill/>
          <a:ln w="38100">
            <a:solidFill>
              <a:srgbClr val="FFFF66"/>
            </a:solidFill>
            <a:miter lim="800000"/>
            <a:headEnd/>
            <a:tailEnd/>
          </a:ln>
          <a:extLst>
            <a:ext uri="{909E8E84-426E-40DD-AFC4-6F175D3DCCD1}">
              <a14:hiddenFill xmlns:a14="http://schemas.microsoft.com/office/drawing/2010/main">
                <a:solidFill>
                  <a:srgbClr val="FFFFFF"/>
                </a:solidFill>
              </a14:hiddenFill>
            </a:ext>
          </a:extLst>
        </p:spPr>
      </p:pic>
      <p:pic>
        <p:nvPicPr>
          <p:cNvPr id="21509" name="Picture 5" descr="mother and child"/>
          <p:cNvPicPr>
            <a:picLocks noChangeAspect="1" noChangeArrowheads="1"/>
          </p:cNvPicPr>
          <p:nvPr/>
        </p:nvPicPr>
        <p:blipFill>
          <a:blip r:embed="rId4">
            <a:extLst>
              <a:ext uri="{28A0092B-C50C-407E-A947-70E740481C1C}">
                <a14:useLocalDpi xmlns:a14="http://schemas.microsoft.com/office/drawing/2010/main" val="0"/>
              </a:ext>
            </a:extLst>
          </a:blip>
          <a:srcRect l="4485" r="5481"/>
          <a:stretch>
            <a:fillRect/>
          </a:stretch>
        </p:blipFill>
        <p:spPr bwMode="auto">
          <a:xfrm>
            <a:off x="6897701" y="552074"/>
            <a:ext cx="3519671" cy="4043542"/>
          </a:xfrm>
          <a:prstGeom prst="rect">
            <a:avLst/>
          </a:prstGeom>
          <a:noFill/>
          <a:ln w="38100">
            <a:solidFill>
              <a:srgbClr val="FFFF66"/>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1">
            <a:extLst>
              <a:ext uri="{FF2B5EF4-FFF2-40B4-BE49-F238E27FC236}">
                <a16:creationId xmlns:a16="http://schemas.microsoft.com/office/drawing/2014/main" id="{94549481-74C9-4077-BB48-94DB9A024005}"/>
              </a:ext>
            </a:extLst>
          </p:cNvPr>
          <p:cNvSpPr txBox="1">
            <a:spLocks noChangeArrowheads="1"/>
          </p:cNvSpPr>
          <p:nvPr/>
        </p:nvSpPr>
        <p:spPr bwMode="auto">
          <a:xfrm>
            <a:off x="533400" y="5169694"/>
            <a:ext cx="1082040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auto" hangingPunct="1">
              <a:spcBef>
                <a:spcPct val="0"/>
              </a:spcBef>
              <a:spcAft>
                <a:spcPts val="0"/>
              </a:spcAft>
              <a:buFontTx/>
              <a:buNone/>
            </a:pPr>
            <a:r>
              <a:rPr lang="it-IT" altLang="en-US" sz="2800" dirty="0">
                <a:solidFill>
                  <a:srgbClr val="FFFF00"/>
                </a:solidFill>
                <a:latin typeface="Arial Black" panose="020B0A04020102020204" pitchFamily="34" charset="0"/>
              </a:rPr>
              <a:t>«Quelli che seminano con lacrime, </a:t>
            </a:r>
          </a:p>
          <a:p>
            <a:pPr algn="ctr" eaLnBrk="1" fontAlgn="auto" hangingPunct="1">
              <a:spcBef>
                <a:spcPct val="0"/>
              </a:spcBef>
              <a:spcAft>
                <a:spcPts val="0"/>
              </a:spcAft>
              <a:buFontTx/>
              <a:buNone/>
            </a:pPr>
            <a:r>
              <a:rPr lang="it-IT" altLang="en-US" sz="2800" dirty="0">
                <a:solidFill>
                  <a:srgbClr val="FFFF00"/>
                </a:solidFill>
                <a:latin typeface="Arial Black" panose="020B0A04020102020204" pitchFamily="34" charset="0"/>
              </a:rPr>
              <a:t>mieteranno con gioia»</a:t>
            </a:r>
            <a:r>
              <a:rPr lang="en-US" altLang="en-US" sz="2800" dirty="0">
                <a:solidFill>
                  <a:srgbClr val="FFFF00"/>
                </a:solidFill>
                <a:latin typeface="Arial Black" panose="020B0A04020102020204" pitchFamily="34" charset="0"/>
              </a:rPr>
              <a:t>. </a:t>
            </a:r>
          </a:p>
          <a:p>
            <a:pPr algn="ctr" eaLnBrk="1" fontAlgn="auto" hangingPunct="1">
              <a:spcBef>
                <a:spcPct val="0"/>
              </a:spcBef>
              <a:spcAft>
                <a:spcPts val="0"/>
              </a:spcAft>
              <a:buFontTx/>
              <a:buNone/>
            </a:pPr>
            <a:r>
              <a:rPr lang="it-IT" altLang="en-US" sz="1800" i="1" dirty="0">
                <a:solidFill>
                  <a:srgbClr val="FFFF00"/>
                </a:solidFill>
                <a:latin typeface="Arial Black" panose="020B0A04020102020204" pitchFamily="34" charset="0"/>
              </a:rPr>
              <a:t>Salmo</a:t>
            </a:r>
            <a:r>
              <a:rPr lang="en-US" altLang="en-US" sz="1800" i="1" dirty="0">
                <a:solidFill>
                  <a:srgbClr val="FFFF00"/>
                </a:solidFill>
                <a:latin typeface="Arial Black" panose="020B0A04020102020204" pitchFamily="34" charset="0"/>
              </a:rPr>
              <a:t> 126:5</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fade">
                                      <p:cBhvr>
                                        <p:cTn id="7" dur="2000"/>
                                        <p:tgtEl>
                                          <p:spTgt spid="21508"/>
                                        </p:tgtEl>
                                      </p:cBhvr>
                                    </p:animEffect>
                                  </p:childTnLst>
                                </p:cTn>
                              </p:par>
                              <p:par>
                                <p:cTn id="8" presetID="10" presetClass="entr" presetSubtype="0" fill="hold" nodeType="withEffect">
                                  <p:stCondLst>
                                    <p:cond delay="0"/>
                                  </p:stCondLst>
                                  <p:childTnLst>
                                    <p:set>
                                      <p:cBhvr>
                                        <p:cTn id="9" dur="1" fill="hold">
                                          <p:stCondLst>
                                            <p:cond delay="0"/>
                                          </p:stCondLst>
                                        </p:cTn>
                                        <p:tgtEl>
                                          <p:spTgt spid="21509"/>
                                        </p:tgtEl>
                                        <p:attrNameLst>
                                          <p:attrName>style.visibility</p:attrName>
                                        </p:attrNameLst>
                                      </p:cBhvr>
                                      <p:to>
                                        <p:strVal val="visible"/>
                                      </p:to>
                                    </p:set>
                                    <p:animEffect transition="in" filter="fade">
                                      <p:cBhvr>
                                        <p:cTn id="10" dur="2000"/>
                                        <p:tgtEl>
                                          <p:spTgt spid="2150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99330" name="Picture 2" descr="06070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0"/>
            <a:ext cx="5140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Rectangle 3"/>
          <p:cNvSpPr>
            <a:spLocks noChangeArrowheads="1"/>
          </p:cNvSpPr>
          <p:nvPr/>
        </p:nvSpPr>
        <p:spPr bwMode="auto">
          <a:xfrm>
            <a:off x="152400" y="107951"/>
            <a:ext cx="6019800" cy="6597649"/>
          </a:xfrm>
          <a:prstGeom prst="rect">
            <a:avLst/>
          </a:prstGeom>
          <a:solidFill>
            <a:srgbClr val="0000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99332" name="Rectangle 4"/>
          <p:cNvSpPr>
            <a:spLocks noChangeArrowheads="1"/>
          </p:cNvSpPr>
          <p:nvPr/>
        </p:nvSpPr>
        <p:spPr bwMode="auto">
          <a:xfrm>
            <a:off x="232117" y="158750"/>
            <a:ext cx="5873261" cy="6496050"/>
          </a:xfrm>
          <a:prstGeom prst="rect">
            <a:avLst/>
          </a:prstGeom>
          <a:solidFill>
            <a:schemeClr val="tx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99333" name="Text Box 5"/>
          <p:cNvSpPr txBox="1">
            <a:spLocks noChangeArrowheads="1"/>
          </p:cNvSpPr>
          <p:nvPr/>
        </p:nvSpPr>
        <p:spPr bwMode="auto">
          <a:xfrm>
            <a:off x="218050" y="609600"/>
            <a:ext cx="5829886" cy="561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50000"/>
              </a:spcBef>
              <a:buNone/>
            </a:pPr>
            <a:r>
              <a:rPr lang="it-IT" altLang="en-US" sz="2600" b="1" dirty="0">
                <a:solidFill>
                  <a:schemeClr val="bg1"/>
                </a:solidFill>
              </a:rPr>
              <a:t>«Non temere, perché io sono con te; io ricondurrò la tua discendenza da oriente, e ti raccoglierò da occidente. Dirò al settentrione: “Dà!”. E al mezzogiorno: “Non trattenere”; fa’ venire i miei figli da lontano e le mie figlie dalle estremità della terra».</a:t>
            </a:r>
          </a:p>
          <a:p>
            <a:pPr algn="ctr" eaLnBrk="1" hangingPunct="1">
              <a:lnSpc>
                <a:spcPct val="150000"/>
              </a:lnSpc>
              <a:spcBef>
                <a:spcPct val="50000"/>
              </a:spcBef>
              <a:buNone/>
            </a:pPr>
            <a:r>
              <a:rPr lang="it-IT" altLang="en-US" sz="2000" b="1" i="1" dirty="0">
                <a:solidFill>
                  <a:schemeClr val="bg1"/>
                </a:solidFill>
              </a:rPr>
              <a:t> Isaia 43:5, 6</a:t>
            </a:r>
            <a:endParaRPr lang="en-US" altLang="en-US" sz="2000" b="1" i="1" dirty="0">
              <a:solidFill>
                <a:schemeClr val="bg1"/>
              </a:solidFill>
            </a:endParaRPr>
          </a:p>
        </p:txBody>
      </p:sp>
    </p:spTree>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1378" name="Picture 2" descr="0516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0"/>
            <a:ext cx="10477500" cy="6645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Rectangle 3"/>
          <p:cNvSpPr>
            <a:spLocks noChangeArrowheads="1"/>
          </p:cNvSpPr>
          <p:nvPr/>
        </p:nvSpPr>
        <p:spPr bwMode="auto">
          <a:xfrm>
            <a:off x="152400" y="5273694"/>
            <a:ext cx="11734800" cy="1508105"/>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p>
        </p:txBody>
      </p:sp>
      <p:sp>
        <p:nvSpPr>
          <p:cNvPr id="101380" name="Text Box 4"/>
          <p:cNvSpPr txBox="1">
            <a:spLocks noChangeArrowheads="1"/>
          </p:cNvSpPr>
          <p:nvPr/>
        </p:nvSpPr>
        <p:spPr bwMode="auto">
          <a:xfrm>
            <a:off x="381000" y="5273694"/>
            <a:ext cx="11430000"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dirty="0">
                <a:solidFill>
                  <a:schemeClr val="bg1"/>
                </a:solidFill>
                <a:latin typeface="Calibri" panose="020F0502020204030204" pitchFamily="34" charset="0"/>
              </a:rPr>
              <a:t>“</a:t>
            </a:r>
            <a:r>
              <a:rPr lang="it-IT" altLang="en-US" sz="2800" b="1" dirty="0">
                <a:solidFill>
                  <a:schemeClr val="bg1"/>
                </a:solidFill>
                <a:latin typeface="Calibri" panose="020F0502020204030204" pitchFamily="34" charset="0"/>
              </a:rPr>
              <a:t>«Così parla il Signore: </a:t>
            </a:r>
            <a:r>
              <a:rPr lang="it-IT" altLang="en-US" sz="2800" b="1" dirty="0">
                <a:solidFill>
                  <a:schemeClr val="bg1"/>
                </a:solidFill>
                <a:latin typeface="Calibri" panose="020F0502020204030204" pitchFamily="34" charset="0"/>
                <a:cs typeface="Calibri" panose="020F0502020204030204" pitchFamily="34" charset="0"/>
              </a:rPr>
              <a:t>“</a:t>
            </a:r>
            <a:r>
              <a:rPr lang="it-IT" altLang="en-US" sz="2800" b="1" dirty="0">
                <a:solidFill>
                  <a:schemeClr val="bg1"/>
                </a:solidFill>
                <a:latin typeface="Calibri" panose="020F0502020204030204" pitchFamily="34" charset="0"/>
              </a:rPr>
              <a:t>Trattieni la tua voce dal piangere… perché l’opera tua sarà ricompensata. I tuoi figli ritorneranno dal paese del nemico</a:t>
            </a:r>
            <a:r>
              <a:rPr lang="it-IT" altLang="en-US" sz="2800" b="1" dirty="0">
                <a:solidFill>
                  <a:schemeClr val="bg1"/>
                </a:solidFill>
                <a:latin typeface="Calibri" panose="020F0502020204030204" pitchFamily="34" charset="0"/>
                <a:cs typeface="Calibri" panose="020F0502020204030204" pitchFamily="34" charset="0"/>
              </a:rPr>
              <a:t>”</a:t>
            </a:r>
            <a:r>
              <a:rPr lang="it-IT" altLang="en-US" sz="2800" b="1" dirty="0">
                <a:solidFill>
                  <a:schemeClr val="bg1"/>
                </a:solidFill>
                <a:latin typeface="Calibri" panose="020F0502020204030204" pitchFamily="34" charset="0"/>
              </a:rPr>
              <a:t>».</a:t>
            </a:r>
          </a:p>
          <a:p>
            <a:pPr algn="ctr" eaLnBrk="1" hangingPunct="1">
              <a:spcBef>
                <a:spcPct val="50000"/>
              </a:spcBef>
              <a:buFontTx/>
              <a:buNone/>
            </a:pPr>
            <a:r>
              <a:rPr lang="it-IT" altLang="en-US" sz="2000" b="1" i="1" dirty="0">
                <a:solidFill>
                  <a:schemeClr val="bg1"/>
                </a:solidFill>
                <a:latin typeface="Calibri" panose="020F0502020204030204" pitchFamily="34" charset="0"/>
              </a:rPr>
              <a:t>Geremia 31:16</a:t>
            </a:r>
          </a:p>
        </p:txBody>
      </p:sp>
    </p:spTree>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4" descr="TheSpir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 y="0"/>
            <a:ext cx="12176760" cy="684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4" descr="TheSpir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 y="0"/>
            <a:ext cx="9128760" cy="68465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a:extLst>
              <a:ext uri="{FF2B5EF4-FFF2-40B4-BE49-F238E27FC236}">
                <a16:creationId xmlns:a16="http://schemas.microsoft.com/office/drawing/2014/main" id="{9588F4C8-A540-4A40-ADFB-0A1D3ED82DEA}"/>
              </a:ext>
            </a:extLst>
          </p:cNvPr>
          <p:cNvSpPr txBox="1"/>
          <p:nvPr/>
        </p:nvSpPr>
        <p:spPr>
          <a:xfrm>
            <a:off x="5105400" y="1715125"/>
            <a:ext cx="6553200" cy="2862322"/>
          </a:xfrm>
          <a:prstGeom prst="rect">
            <a:avLst/>
          </a:prstGeom>
          <a:noFill/>
        </p:spPr>
        <p:txBody>
          <a:bodyPr wrap="square" rtlCol="0">
            <a:spAutoFit/>
          </a:bodyPr>
          <a:lstStyle/>
          <a:p>
            <a:pPr algn="ctr" eaLnBrk="1" fontAlgn="auto" hangingPunct="1">
              <a:spcBef>
                <a:spcPts val="0"/>
              </a:spcBef>
              <a:spcAft>
                <a:spcPts val="0"/>
              </a:spcAft>
            </a:pPr>
            <a:r>
              <a:rPr lang="it-IT" altLang="en-US" sz="3600" b="1" dirty="0">
                <a:solidFill>
                  <a:schemeClr val="bg1"/>
                </a:solidFill>
                <a:latin typeface="Arial Black" panose="020B0A04020102020204" pitchFamily="34" charset="0"/>
              </a:rPr>
              <a:t>Qual era l’argomento </a:t>
            </a:r>
          </a:p>
          <a:p>
            <a:pPr algn="ctr" eaLnBrk="1" fontAlgn="auto" hangingPunct="1">
              <a:spcBef>
                <a:spcPts val="0"/>
              </a:spcBef>
              <a:spcAft>
                <a:spcPts val="0"/>
              </a:spcAft>
            </a:pPr>
            <a:r>
              <a:rPr lang="it-IT" altLang="en-US" sz="3600" b="1" dirty="0">
                <a:solidFill>
                  <a:schemeClr val="bg1"/>
                </a:solidFill>
                <a:latin typeface="Arial Black" panose="020B0A04020102020204" pitchFamily="34" charset="0"/>
              </a:rPr>
              <a:t>preferito di Gesù</a:t>
            </a:r>
            <a:r>
              <a:rPr lang="en-US" altLang="en-US" sz="3600" b="1" dirty="0">
                <a:solidFill>
                  <a:schemeClr val="bg1"/>
                </a:solidFill>
                <a:latin typeface="Arial Black" panose="020B0A04020102020204" pitchFamily="34" charset="0"/>
              </a:rPr>
              <a:t>? </a:t>
            </a:r>
          </a:p>
          <a:p>
            <a:pPr algn="ctr" eaLnBrk="1" fontAlgn="auto" hangingPunct="1">
              <a:spcBef>
                <a:spcPts val="0"/>
              </a:spcBef>
              <a:spcAft>
                <a:spcPts val="0"/>
              </a:spcAft>
            </a:pPr>
            <a:endParaRPr lang="it-IT" sz="3600" dirty="0">
              <a:solidFill>
                <a:schemeClr val="bg1"/>
              </a:solidFill>
              <a:latin typeface="Arial Black" panose="020B0A04020102020204" pitchFamily="34" charset="0"/>
            </a:endParaRPr>
          </a:p>
          <a:p>
            <a:pPr algn="ctr" eaLnBrk="1" fontAlgn="auto" hangingPunct="1">
              <a:spcBef>
                <a:spcPts val="0"/>
              </a:spcBef>
              <a:spcAft>
                <a:spcPts val="0"/>
              </a:spcAft>
            </a:pPr>
            <a:r>
              <a:rPr lang="it-IT" sz="3600" dirty="0">
                <a:solidFill>
                  <a:schemeClr val="bg1"/>
                </a:solidFill>
                <a:latin typeface="Arial Black" panose="020B0A04020102020204" pitchFamily="34" charset="0"/>
              </a:rPr>
              <a:t>L’amore? Il regno di Dio? Il perdono?</a:t>
            </a:r>
            <a:endParaRPr lang="it-IT" sz="3600" dirty="0">
              <a:solidFill>
                <a:schemeClr val="bg1"/>
              </a:solidFill>
              <a:latin typeface="Calibri" panose="020F0502020204030204"/>
            </a:endParaRPr>
          </a:p>
        </p:txBody>
      </p:sp>
    </p:spTree>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3426" name="Picture 2" descr="0516010X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165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Text Box 3"/>
          <p:cNvSpPr txBox="1">
            <a:spLocks noChangeArrowheads="1"/>
          </p:cNvSpPr>
          <p:nvPr/>
        </p:nvSpPr>
        <p:spPr bwMode="auto">
          <a:xfrm>
            <a:off x="5257800" y="762000"/>
            <a:ext cx="3581400" cy="461665"/>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dirty="0" err="1">
                <a:solidFill>
                  <a:schemeClr val="bg1"/>
                </a:solidFill>
                <a:latin typeface="Arial Black" panose="020B0A04020102020204" pitchFamily="34" charset="0"/>
              </a:rPr>
              <a:t>Isaia</a:t>
            </a:r>
            <a:r>
              <a:rPr lang="en-US" altLang="en-US" sz="2400" i="1" dirty="0">
                <a:solidFill>
                  <a:schemeClr val="bg1"/>
                </a:solidFill>
                <a:latin typeface="Arial Black" panose="020B0A04020102020204" pitchFamily="34" charset="0"/>
              </a:rPr>
              <a:t> 49:18, 25b</a:t>
            </a:r>
          </a:p>
        </p:txBody>
      </p:sp>
      <p:pic>
        <p:nvPicPr>
          <p:cNvPr id="5" name="Picture 2" descr="0516010X1"/>
          <p:cNvPicPr>
            <a:picLocks noChangeAspect="1" noChangeArrowheads="1"/>
          </p:cNvPicPr>
          <p:nvPr/>
        </p:nvPicPr>
        <p:blipFill rotWithShape="1">
          <a:blip r:embed="rId3">
            <a:extLst>
              <a:ext uri="{28A0092B-C50C-407E-A947-70E740481C1C}">
                <a14:useLocalDpi xmlns:a14="http://schemas.microsoft.com/office/drawing/2010/main" val="0"/>
              </a:ext>
            </a:extLst>
          </a:blip>
          <a:srcRect r="94167"/>
          <a:stretch/>
        </p:blipFill>
        <p:spPr bwMode="auto">
          <a:xfrm>
            <a:off x="0" y="0"/>
            <a:ext cx="3200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Text Box 4"/>
          <p:cNvSpPr txBox="1">
            <a:spLocks noChangeArrowheads="1"/>
          </p:cNvSpPr>
          <p:nvPr/>
        </p:nvSpPr>
        <p:spPr bwMode="auto">
          <a:xfrm>
            <a:off x="439029" y="1447800"/>
            <a:ext cx="7239000" cy="4831451"/>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68275" indent="-16827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50000"/>
              </a:spcBef>
              <a:buFontTx/>
              <a:buNone/>
            </a:pPr>
            <a:r>
              <a:rPr lang="it-IT" altLang="en-US" sz="2600" dirty="0">
                <a:solidFill>
                  <a:schemeClr val="bg1"/>
                </a:solidFill>
                <a:latin typeface="Arial Black" panose="020B0A04020102020204" pitchFamily="34" charset="0"/>
              </a:rPr>
              <a:t>«Volgi lo sguardo intorno, e guarda: essi (i tuoi figli) si radunano tutti e vengono da te. Com’è vero che io vivo, dice il Signore, tu ti rivestirai di essi come di un ornamento, te ne adornerai come una sposa… Io combatterò contro chi ti combatte e salverò i tuoi figli».</a:t>
            </a:r>
          </a:p>
        </p:txBody>
      </p:sp>
    </p:spTree>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5474" name="Picture 5" descr="prayer for our children"/>
          <p:cNvPicPr>
            <a:picLocks noChangeAspect="1" noChangeArrowheads="1"/>
          </p:cNvPicPr>
          <p:nvPr/>
        </p:nvPicPr>
        <p:blipFill rotWithShape="1">
          <a:blip r:embed="rId3">
            <a:extLst>
              <a:ext uri="{28A0092B-C50C-407E-A947-70E740481C1C}">
                <a14:useLocalDpi xmlns:a14="http://schemas.microsoft.com/office/drawing/2010/main" val="0"/>
              </a:ext>
            </a:extLst>
          </a:blip>
          <a:srcRect r="4854"/>
          <a:stretch/>
        </p:blipFill>
        <p:spPr bwMode="auto">
          <a:xfrm>
            <a:off x="12700" y="584473"/>
            <a:ext cx="6320589" cy="5740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Rectangle 3"/>
          <p:cNvSpPr>
            <a:spLocks noGrp="1" noChangeArrowheads="1"/>
          </p:cNvSpPr>
          <p:nvPr>
            <p:ph type="body" idx="4294967295"/>
          </p:nvPr>
        </p:nvSpPr>
        <p:spPr>
          <a:xfrm>
            <a:off x="6333289" y="228600"/>
            <a:ext cx="5553911" cy="6019800"/>
          </a:xfrm>
          <a:effectLst>
            <a:outerShdw dist="35921" dir="2700000" algn="ctr" rotWithShape="0">
              <a:schemeClr val="tx2"/>
            </a:outerShdw>
          </a:effectLst>
        </p:spPr>
        <p:txBody>
          <a:bodyPr/>
          <a:lstStyle/>
          <a:p>
            <a:pPr marL="0" indent="0" algn="ctr" eaLnBrk="1" hangingPunct="1">
              <a:lnSpc>
                <a:spcPct val="150000"/>
              </a:lnSpc>
              <a:buNone/>
            </a:pPr>
            <a:r>
              <a:rPr lang="it-IT" altLang="en-US" sz="2600" b="1" dirty="0">
                <a:solidFill>
                  <a:srgbClr val="FFFF00"/>
                </a:solidFill>
              </a:rPr>
              <a:t>«Ma se i genitori sentissero di non essere mai esenti dall’impegno di educare e formare i propri figli, se svolgessero il loro compito con fede, cooperando con Dio con fervide preghiere e lavoro, riuscirebbero a portare i propri figli al Salvatore». </a:t>
            </a:r>
            <a:br>
              <a:rPr lang="it-IT" altLang="en-US" sz="2600" dirty="0">
                <a:solidFill>
                  <a:srgbClr val="FFFF00"/>
                </a:solidFill>
              </a:rPr>
            </a:br>
            <a:r>
              <a:rPr lang="en-US" altLang="en-US" sz="1800" i="1" dirty="0">
                <a:solidFill>
                  <a:srgbClr val="FFFF00"/>
                </a:solidFill>
              </a:rPr>
              <a:t>Signs of the Times, </a:t>
            </a:r>
            <a:r>
              <a:rPr lang="en-US" altLang="en-US" sz="1800" dirty="0">
                <a:solidFill>
                  <a:srgbClr val="FFFF00"/>
                </a:solidFill>
              </a:rPr>
              <a:t>April  9, 1896</a:t>
            </a:r>
          </a:p>
          <a:p>
            <a:pPr marL="0" indent="0" eaLnBrk="1" hangingPunct="1">
              <a:lnSpc>
                <a:spcPct val="150000"/>
              </a:lnSpc>
              <a:buNone/>
            </a:pPr>
            <a:r>
              <a:rPr lang="en-US" altLang="en-US" sz="2600" dirty="0">
                <a:solidFill>
                  <a:srgbClr val="FFFF00"/>
                </a:solidFill>
              </a:rPr>
              <a:t> </a:t>
            </a:r>
          </a:p>
        </p:txBody>
      </p:sp>
    </p:spTree>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09600" y="685800"/>
            <a:ext cx="411226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Rectangle 3"/>
          <p:cNvSpPr>
            <a:spLocks noChangeArrowheads="1"/>
          </p:cNvSpPr>
          <p:nvPr/>
        </p:nvSpPr>
        <p:spPr bwMode="auto">
          <a:xfrm>
            <a:off x="5410200" y="152400"/>
            <a:ext cx="6629400" cy="6553200"/>
          </a:xfrm>
          <a:prstGeom prst="rect">
            <a:avLst/>
          </a:prstGeom>
          <a:solidFill>
            <a:srgbClr val="98024D"/>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30052" name="Rectangle 4"/>
          <p:cNvSpPr>
            <a:spLocks noChangeArrowheads="1"/>
          </p:cNvSpPr>
          <p:nvPr/>
        </p:nvSpPr>
        <p:spPr bwMode="auto">
          <a:xfrm>
            <a:off x="5486400" y="257176"/>
            <a:ext cx="6477000" cy="6372225"/>
          </a:xfrm>
          <a:prstGeom prst="rect">
            <a:avLst/>
          </a:prstGeom>
          <a:solidFill>
            <a:schemeClr val="tx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30053" name="Text Box 5"/>
          <p:cNvSpPr txBox="1">
            <a:spLocks noChangeArrowheads="1"/>
          </p:cNvSpPr>
          <p:nvPr/>
        </p:nvSpPr>
        <p:spPr bwMode="auto">
          <a:xfrm>
            <a:off x="5715000" y="609600"/>
            <a:ext cx="6019800" cy="5194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50000"/>
              </a:spcBef>
              <a:buFontTx/>
              <a:buNone/>
            </a:pPr>
            <a:r>
              <a:rPr lang="it-IT" altLang="en-US" b="1" dirty="0">
                <a:solidFill>
                  <a:srgbClr val="FFCCFF"/>
                </a:solidFill>
                <a:latin typeface="+mn-lt"/>
              </a:rPr>
              <a:t>«Io cercherò la perduta, ricondurrò la smarrita, fascerò la ferita, rafforzerò la malata, ma distruggerò la grassa e la forte: io le pascerò con giustizia».</a:t>
            </a:r>
          </a:p>
          <a:p>
            <a:pPr algn="ctr" eaLnBrk="1" hangingPunct="1">
              <a:lnSpc>
                <a:spcPct val="150000"/>
              </a:lnSpc>
              <a:spcBef>
                <a:spcPct val="50000"/>
              </a:spcBef>
              <a:buFontTx/>
              <a:buNone/>
            </a:pPr>
            <a:r>
              <a:rPr lang="it-IT" altLang="en-US" sz="2400" b="1" i="1" dirty="0">
                <a:solidFill>
                  <a:srgbClr val="FFCCFF"/>
                </a:solidFill>
                <a:latin typeface="+mn-lt"/>
              </a:rPr>
              <a:t>Ezechiele 34:16</a:t>
            </a:r>
            <a:endParaRPr lang="en-US" altLang="en-US" sz="2400" b="1" i="1" dirty="0">
              <a:solidFill>
                <a:srgbClr val="FFCCFF"/>
              </a:solidFill>
              <a:latin typeface="+mn-lt"/>
            </a:endParaRPr>
          </a:p>
        </p:txBody>
      </p:sp>
    </p:spTree>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34146" name="Picture 5" descr="whe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3"/>
          <p:cNvSpPr>
            <a:spLocks noGrp="1" noChangeArrowheads="1"/>
          </p:cNvSpPr>
          <p:nvPr>
            <p:ph type="body" idx="4294967295"/>
          </p:nvPr>
        </p:nvSpPr>
        <p:spPr>
          <a:xfrm>
            <a:off x="685800" y="457200"/>
            <a:ext cx="10820400" cy="1752600"/>
          </a:xfrm>
          <a:effectLst>
            <a:outerShdw dist="17961" dir="2700000" algn="ctr" rotWithShape="0">
              <a:srgbClr val="AF8F05"/>
            </a:outerShdw>
          </a:effectLst>
        </p:spPr>
        <p:txBody>
          <a:bodyPr/>
          <a:lstStyle/>
          <a:p>
            <a:pPr marL="0" indent="0" eaLnBrk="1" hangingPunct="1">
              <a:buNone/>
            </a:pPr>
            <a:r>
              <a:rPr lang="it-IT" altLang="en-US" b="1" dirty="0">
                <a:solidFill>
                  <a:srgbClr val="FFFF00"/>
                </a:solidFill>
              </a:rPr>
              <a:t>«Non ci scoraggiamo di fare il bene; perché, se non ci stanchiamo, mieteremo a suo tempo». </a:t>
            </a:r>
          </a:p>
          <a:p>
            <a:pPr marL="0" indent="0" eaLnBrk="1" hangingPunct="1">
              <a:buNone/>
            </a:pPr>
            <a:r>
              <a:rPr lang="it-IT" altLang="en-US" sz="2400" b="1" i="1" dirty="0">
                <a:solidFill>
                  <a:srgbClr val="FFFF00"/>
                </a:solidFill>
              </a:rPr>
              <a:t>Galati 6:9</a:t>
            </a:r>
          </a:p>
          <a:p>
            <a:pPr marL="0" indent="0" eaLnBrk="1" hangingPunct="1">
              <a:buNone/>
            </a:pPr>
            <a:endParaRPr lang="en-US" altLang="en-US" dirty="0">
              <a:solidFill>
                <a:srgbClr val="FCE99A"/>
              </a:solidFill>
            </a:endParaRPr>
          </a:p>
        </p:txBody>
      </p:sp>
    </p:spTree>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6"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57"/>
            <a:ext cx="12192000" cy="68507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85800" y="206961"/>
            <a:ext cx="11201400" cy="6498639"/>
          </a:xfrm>
          <a:prstGeom prst="rect">
            <a:avLst/>
          </a:prstGeom>
          <a:noFill/>
        </p:spPr>
        <p:txBody>
          <a:bodyPr wrap="square" rtlCol="0">
            <a:spAutoFit/>
          </a:bodyPr>
          <a:lstStyle/>
          <a:p>
            <a:pPr>
              <a:lnSpc>
                <a:spcPct val="150000"/>
              </a:lnSpc>
            </a:pPr>
            <a:r>
              <a:rPr lang="it-IT" sz="2600" b="1" dirty="0">
                <a:solidFill>
                  <a:srgbClr val="996633"/>
                </a:solidFill>
              </a:rPr>
              <a:t>Caro marito,</a:t>
            </a:r>
          </a:p>
          <a:p>
            <a:pPr>
              <a:lnSpc>
                <a:spcPct val="150000"/>
              </a:lnSpc>
            </a:pPr>
            <a:r>
              <a:rPr lang="it-IT" sz="2600" b="1" dirty="0">
                <a:solidFill>
                  <a:srgbClr val="996633"/>
                </a:solidFill>
              </a:rPr>
              <a:t>la notte scorsa ho fatto visita a Edson… Ho parlato con lui in modo chiaro ma gentile, era molto turbato per il fatto che avesse sbagliato… Ho pregato per Edson, ma il suo cuore non sembrava pentito. Ho quindi deciso di passare la notte in preghiera, perché l’aiuto potesse venire solo da Dio. Ho pregato cinque volte, Edson quattro. L’ultima volta… si è completamente arreso a Dio e, raramente, ho ascoltato suppliche così sincere. Poi ha pregato ancora e ancora… le sue lacrime si mescolavano con le sue preghiere. </a:t>
            </a:r>
          </a:p>
          <a:p>
            <a:pPr>
              <a:lnSpc>
                <a:spcPct val="150000"/>
              </a:lnSpc>
            </a:pPr>
            <a:r>
              <a:rPr lang="it-IT" sz="2000" i="1" dirty="0">
                <a:solidFill>
                  <a:srgbClr val="996633"/>
                </a:solidFill>
              </a:rPr>
              <a:t>(continua) </a:t>
            </a:r>
            <a:r>
              <a:rPr lang="en-US" sz="2000" i="1" dirty="0">
                <a:solidFill>
                  <a:srgbClr val="996633"/>
                </a:solidFill>
              </a:rPr>
              <a:t> </a:t>
            </a:r>
          </a:p>
        </p:txBody>
      </p:sp>
    </p:spTree>
    <p:extLst>
      <p:ext uri="{BB962C8B-B14F-4D97-AF65-F5344CB8AC3E}">
        <p14:creationId xmlns:p14="http://schemas.microsoft.com/office/powerpoint/2010/main" val="73508374"/>
      </p:ext>
    </p:extLst>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57"/>
            <a:ext cx="12192000" cy="68507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104900" y="689788"/>
            <a:ext cx="9982200" cy="6032421"/>
          </a:xfrm>
          <a:prstGeom prst="rect">
            <a:avLst/>
          </a:prstGeom>
          <a:noFill/>
        </p:spPr>
        <p:txBody>
          <a:bodyPr wrap="square" rtlCol="0">
            <a:spAutoFit/>
          </a:bodyPr>
          <a:lstStyle/>
          <a:p>
            <a:pPr>
              <a:lnSpc>
                <a:spcPct val="150000"/>
              </a:lnSpc>
            </a:pPr>
            <a:r>
              <a:rPr lang="it-IT" sz="2800" b="1" dirty="0">
                <a:solidFill>
                  <a:srgbClr val="996633"/>
                </a:solidFill>
              </a:rPr>
              <a:t>… La stanza sembrava illuminata dalla presenza di Dio… Davvero la salvezza era entrata in quella casa. Poi lui [Edson] mi ha accompagnato a casa. Non ho dormito molto stanotte e stamattina mi sentivo stanca, ma sono molto grata di avere dissolto la nube di oscurità, la scorsa notte, e di avere ottenuto la vittoria.  </a:t>
            </a:r>
          </a:p>
          <a:p>
            <a:pPr>
              <a:lnSpc>
                <a:spcPct val="150000"/>
              </a:lnSpc>
            </a:pPr>
            <a:endParaRPr lang="it-IT" sz="2800" b="1" dirty="0">
              <a:solidFill>
                <a:srgbClr val="996633"/>
              </a:solidFill>
            </a:endParaRPr>
          </a:p>
          <a:p>
            <a:pPr>
              <a:lnSpc>
                <a:spcPct val="150000"/>
              </a:lnSpc>
            </a:pPr>
            <a:r>
              <a:rPr lang="it-IT" sz="2400" i="1" dirty="0">
                <a:solidFill>
                  <a:srgbClr val="996633"/>
                </a:solidFill>
              </a:rPr>
              <a:t>(continua)</a:t>
            </a:r>
          </a:p>
          <a:p>
            <a:endParaRPr lang="en-US" sz="2800" dirty="0">
              <a:solidFill>
                <a:srgbClr val="996633"/>
              </a:solidFill>
            </a:endParaRPr>
          </a:p>
          <a:p>
            <a:r>
              <a:rPr lang="en-US" sz="2800" dirty="0">
                <a:solidFill>
                  <a:srgbClr val="996633"/>
                </a:solidFill>
              </a:rPr>
              <a:t>. </a:t>
            </a:r>
          </a:p>
        </p:txBody>
      </p:sp>
    </p:spTree>
    <p:extLst>
      <p:ext uri="{BB962C8B-B14F-4D97-AF65-F5344CB8AC3E}">
        <p14:creationId xmlns:p14="http://schemas.microsoft.com/office/powerpoint/2010/main" val="1573566288"/>
      </p:ext>
    </p:extLst>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57"/>
            <a:ext cx="12192000" cy="68507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066800" y="660423"/>
            <a:ext cx="10058400" cy="6186309"/>
          </a:xfrm>
          <a:prstGeom prst="rect">
            <a:avLst/>
          </a:prstGeom>
          <a:noFill/>
        </p:spPr>
        <p:txBody>
          <a:bodyPr wrap="square" rtlCol="0">
            <a:spAutoFit/>
          </a:bodyPr>
          <a:lstStyle/>
          <a:p>
            <a:pPr>
              <a:lnSpc>
                <a:spcPct val="150000"/>
              </a:lnSpc>
            </a:pPr>
            <a:r>
              <a:rPr lang="it-IT" sz="2800" b="1" dirty="0">
                <a:solidFill>
                  <a:srgbClr val="996633"/>
                </a:solidFill>
              </a:rPr>
              <a:t>Ero determinata a non smettere di lottate finché non fosse arrivata la vittoria. Non ho mai visto Edson così profondamente commosso e così conscio del pericolo e della sua debolezza… Avevo pregato Dio per molte ore prima di fargli visita…</a:t>
            </a:r>
          </a:p>
          <a:p>
            <a:pPr>
              <a:lnSpc>
                <a:spcPct val="150000"/>
              </a:lnSpc>
            </a:pPr>
            <a:r>
              <a:rPr lang="it-IT" sz="2800" b="1" dirty="0">
                <a:solidFill>
                  <a:srgbClr val="996633"/>
                </a:solidFill>
              </a:rPr>
              <a:t>Tua con amore, </a:t>
            </a:r>
          </a:p>
          <a:p>
            <a:pPr>
              <a:lnSpc>
                <a:spcPct val="150000"/>
              </a:lnSpc>
            </a:pPr>
            <a:r>
              <a:rPr lang="it-IT" sz="2800" b="1" dirty="0">
                <a:solidFill>
                  <a:srgbClr val="996633"/>
                </a:solidFill>
              </a:rPr>
              <a:t>Ellen </a:t>
            </a:r>
            <a:endParaRPr lang="en-US" sz="2800" b="1" dirty="0">
              <a:solidFill>
                <a:srgbClr val="996633"/>
              </a:solidFill>
            </a:endParaRPr>
          </a:p>
          <a:p>
            <a:r>
              <a:rPr lang="en-US" sz="2800" b="1" i="1" dirty="0">
                <a:solidFill>
                  <a:srgbClr val="996633"/>
                </a:solidFill>
              </a:rPr>
              <a:t>			</a:t>
            </a:r>
          </a:p>
          <a:p>
            <a:r>
              <a:rPr lang="en-US" sz="2800" b="1" i="1" dirty="0">
                <a:solidFill>
                  <a:srgbClr val="996633"/>
                </a:solidFill>
              </a:rPr>
              <a:t>			 </a:t>
            </a:r>
            <a:r>
              <a:rPr lang="en-US" sz="2400" b="1" i="1" dirty="0">
                <a:solidFill>
                  <a:srgbClr val="996633"/>
                </a:solidFill>
              </a:rPr>
              <a:t>Manuscript Release</a:t>
            </a:r>
            <a:r>
              <a:rPr lang="en-US" sz="2400" b="1" dirty="0">
                <a:solidFill>
                  <a:srgbClr val="996633"/>
                </a:solidFill>
              </a:rPr>
              <a:t>, vol 8, 29 </a:t>
            </a:r>
          </a:p>
          <a:p>
            <a:endParaRPr lang="en-US" sz="2800" dirty="0">
              <a:solidFill>
                <a:srgbClr val="996633"/>
              </a:solidFill>
            </a:endParaRPr>
          </a:p>
          <a:p>
            <a:r>
              <a:rPr lang="en-US" dirty="0">
                <a:solidFill>
                  <a:srgbClr val="996633"/>
                </a:solidFill>
              </a:rPr>
              <a:t>. </a:t>
            </a:r>
          </a:p>
        </p:txBody>
      </p:sp>
    </p:spTree>
    <p:extLst>
      <p:ext uri="{BB962C8B-B14F-4D97-AF65-F5344CB8AC3E}">
        <p14:creationId xmlns:p14="http://schemas.microsoft.com/office/powerpoint/2010/main" val="3516971256"/>
      </p:ext>
    </p:extLst>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58370" name="Picture 2" descr="God-Adam.bmp"/>
          <p:cNvPicPr>
            <a:picLocks noChangeAspect="1"/>
          </p:cNvPicPr>
          <p:nvPr/>
        </p:nvPicPr>
        <p:blipFill>
          <a:blip r:embed="rId3" cstate="print"/>
          <a:srcRect l="9111" t="31111" r="9111" b="22221"/>
          <a:stretch>
            <a:fillRect/>
          </a:stretch>
        </p:blipFill>
        <p:spPr bwMode="auto">
          <a:xfrm>
            <a:off x="0" y="3657600"/>
            <a:ext cx="12192000" cy="3200400"/>
          </a:xfrm>
          <a:prstGeom prst="rect">
            <a:avLst/>
          </a:prstGeom>
          <a:noFill/>
          <a:ln w="9525">
            <a:noFill/>
            <a:miter lim="800000"/>
            <a:headEnd/>
            <a:tailEnd/>
          </a:ln>
        </p:spPr>
      </p:pic>
      <p:sp>
        <p:nvSpPr>
          <p:cNvPr id="4" name="TextBox 3"/>
          <p:cNvSpPr txBox="1"/>
          <p:nvPr/>
        </p:nvSpPr>
        <p:spPr>
          <a:xfrm>
            <a:off x="203200" y="276763"/>
            <a:ext cx="11684000" cy="3457037"/>
          </a:xfrm>
          <a:prstGeom prst="rect">
            <a:avLst/>
          </a:prstGeom>
          <a:noFill/>
        </p:spPr>
        <p:txBody>
          <a:bodyPr>
            <a:spAutoFit/>
          </a:bodyPr>
          <a:lstStyle/>
          <a:p>
            <a:pPr algn="ctr">
              <a:defRPr/>
            </a:pPr>
            <a:r>
              <a:rPr lang="it-IT" sz="3733" dirty="0">
                <a:solidFill>
                  <a:srgbClr val="E2CCA3"/>
                </a:solidFill>
                <a:latin typeface="Arial Black" pitchFamily="34" charset="0"/>
              </a:rPr>
              <a:t>«Dopo aver compiuto fedelmente il tuo dovere verso i tuoi figli, portali a Dio e chiedigli di aiutarti. Digli che hai fatto la tua parte, e poi con fede chiedi a Dio di fare la sua parte, ciò che tu non puoi fare». </a:t>
            </a:r>
            <a:br>
              <a:rPr lang="it-IT" sz="3733" dirty="0">
                <a:solidFill>
                  <a:srgbClr val="E2CCA3"/>
                </a:solidFill>
                <a:latin typeface="Arial Black" pitchFamily="34" charset="0"/>
              </a:rPr>
            </a:br>
            <a:r>
              <a:rPr lang="en-US" sz="2400" i="1" dirty="0">
                <a:solidFill>
                  <a:srgbClr val="E2CCA3"/>
                </a:solidFill>
                <a:effectLst>
                  <a:outerShdw blurRad="38100" dist="38100" dir="2700000" algn="tl">
                    <a:srgbClr val="000000">
                      <a:alpha val="43137"/>
                    </a:srgbClr>
                  </a:outerShdw>
                </a:effectLst>
              </a:rPr>
              <a:t>Child Guidance, p. </a:t>
            </a:r>
            <a:r>
              <a:rPr lang="en-US" sz="2400" dirty="0">
                <a:solidFill>
                  <a:srgbClr val="E2CCA3"/>
                </a:solidFill>
                <a:effectLst>
                  <a:outerShdw blurRad="38100" dist="38100" dir="2700000" algn="tl">
                    <a:srgbClr val="000000">
                      <a:alpha val="43137"/>
                    </a:srgbClr>
                  </a:outerShdw>
                </a:effectLst>
              </a:rPr>
              <a:t>256. </a:t>
            </a:r>
          </a:p>
        </p:txBody>
      </p:sp>
    </p:spTree>
    <p:extLst>
      <p:ext uri="{BB962C8B-B14F-4D97-AF65-F5344CB8AC3E}">
        <p14:creationId xmlns:p14="http://schemas.microsoft.com/office/powerpoint/2010/main" val="2721565676"/>
      </p:ext>
    </p:extLst>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59394" name="TextBox 1"/>
          <p:cNvSpPr txBox="1">
            <a:spLocks noChangeArrowheads="1"/>
          </p:cNvSpPr>
          <p:nvPr/>
        </p:nvSpPr>
        <p:spPr bwMode="auto">
          <a:xfrm>
            <a:off x="603789" y="302359"/>
            <a:ext cx="6863811" cy="6555641"/>
          </a:xfrm>
          <a:prstGeom prst="rect">
            <a:avLst/>
          </a:prstGeom>
          <a:noFill/>
          <a:ln w="9525">
            <a:noFill/>
            <a:miter lim="800000"/>
            <a:headEnd/>
            <a:tailEnd/>
          </a:ln>
        </p:spPr>
        <p:txBody>
          <a:bodyPr wrap="square">
            <a:spAutoFit/>
          </a:bodyPr>
          <a:lstStyle/>
          <a:p>
            <a:r>
              <a:rPr lang="it-IT" sz="3600" b="1" dirty="0">
                <a:solidFill>
                  <a:srgbClr val="FFCC66"/>
                </a:solidFill>
              </a:rPr>
              <a:t>«Dio ha promesso di dare saggezza a coloro che la chiedono con fede, e lo farà. Si compiace della fede che lo prende in parola. La madre di [sant’] Agostino pregava per la conversione del figlio. Non vedeva alcuna evidenza che lo Spirito di Dio stesse operando nel suo cuore, ma non si scoraggiò...</a:t>
            </a:r>
          </a:p>
          <a:p>
            <a:r>
              <a:rPr lang="it-IT" sz="2400" i="1" dirty="0">
                <a:solidFill>
                  <a:srgbClr val="FFCC66"/>
                </a:solidFill>
              </a:rPr>
              <a:t>(continua)</a:t>
            </a:r>
          </a:p>
        </p:txBody>
      </p:sp>
      <p:pic>
        <p:nvPicPr>
          <p:cNvPr id="3" name="Picture 2" descr="Sandro Botticelli, Saint Augustine">
            <a:hlinkClick r:id="rId3"/>
          </p:cNvPr>
          <p:cNvPicPr>
            <a:picLocks noChangeAspect="1" noChangeArrowheads="1"/>
          </p:cNvPicPr>
          <p:nvPr/>
        </p:nvPicPr>
        <p:blipFill>
          <a:blip r:embed="rId4" cstate="print"/>
          <a:srcRect/>
          <a:stretch>
            <a:fillRect/>
          </a:stretch>
        </p:blipFill>
        <p:spPr bwMode="auto">
          <a:xfrm>
            <a:off x="7467600" y="533400"/>
            <a:ext cx="4501611" cy="5715000"/>
          </a:xfrm>
          <a:prstGeom prst="rect">
            <a:avLst/>
          </a:prstGeom>
          <a:ln>
            <a:noFill/>
          </a:ln>
          <a:effectLst>
            <a:softEdge rad="112500"/>
          </a:effectLst>
        </p:spPr>
      </p:pic>
    </p:spTree>
    <p:extLst>
      <p:ext uri="{BB962C8B-B14F-4D97-AF65-F5344CB8AC3E}">
        <p14:creationId xmlns:p14="http://schemas.microsoft.com/office/powerpoint/2010/main" val="2146842"/>
      </p:ext>
    </p:extLst>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60418" name="TextBox 1"/>
          <p:cNvSpPr txBox="1">
            <a:spLocks noChangeArrowheads="1"/>
          </p:cNvSpPr>
          <p:nvPr/>
        </p:nvSpPr>
        <p:spPr bwMode="auto">
          <a:xfrm>
            <a:off x="533400" y="685800"/>
            <a:ext cx="6705600" cy="5509200"/>
          </a:xfrm>
          <a:prstGeom prst="rect">
            <a:avLst/>
          </a:prstGeom>
          <a:noFill/>
          <a:ln w="9525">
            <a:noFill/>
            <a:miter lim="800000"/>
            <a:headEnd/>
            <a:tailEnd/>
          </a:ln>
        </p:spPr>
        <p:txBody>
          <a:bodyPr wrap="square">
            <a:spAutoFit/>
          </a:bodyPr>
          <a:lstStyle/>
          <a:p>
            <a:r>
              <a:rPr lang="it-IT" sz="3600" b="1" dirty="0">
                <a:solidFill>
                  <a:srgbClr val="FFCC66"/>
                </a:solidFill>
              </a:rPr>
              <a:t>… Lei posava il dito sui testi, umiliandosi profondamente, e le sue insistenze e la sua fede incrollabile prevalsero. Così, il Signore le rispose secondo il desiderio del suo cuore. Oggi Dio è altrettanto pronto ad ascoltare le suppliche del suo popolo... </a:t>
            </a:r>
          </a:p>
          <a:p>
            <a:r>
              <a:rPr lang="it-IT" sz="2800" i="1" dirty="0">
                <a:solidFill>
                  <a:srgbClr val="FFCC66"/>
                </a:solidFill>
              </a:rPr>
              <a:t>(continua)</a:t>
            </a:r>
          </a:p>
        </p:txBody>
      </p:sp>
      <p:pic>
        <p:nvPicPr>
          <p:cNvPr id="2" name="Immagine 1">
            <a:extLst>
              <a:ext uri="{FF2B5EF4-FFF2-40B4-BE49-F238E27FC236}">
                <a16:creationId xmlns:a16="http://schemas.microsoft.com/office/drawing/2014/main" id="{6301376A-69ED-4F4F-AE2F-5F64DAD6E906}"/>
              </a:ext>
            </a:extLst>
          </p:cNvPr>
          <p:cNvPicPr>
            <a:picLocks noChangeAspect="1"/>
          </p:cNvPicPr>
          <p:nvPr/>
        </p:nvPicPr>
        <p:blipFill>
          <a:blip r:embed="rId3"/>
          <a:stretch>
            <a:fillRect/>
          </a:stretch>
        </p:blipFill>
        <p:spPr>
          <a:xfrm>
            <a:off x="7467600" y="535953"/>
            <a:ext cx="4499238" cy="5712447"/>
          </a:xfrm>
          <a:prstGeom prst="rect">
            <a:avLst/>
          </a:prstGeom>
        </p:spPr>
      </p:pic>
    </p:spTree>
    <p:extLst>
      <p:ext uri="{BB962C8B-B14F-4D97-AF65-F5344CB8AC3E}">
        <p14:creationId xmlns:p14="http://schemas.microsoft.com/office/powerpoint/2010/main" val="180567445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Dunjun-HolySpirit_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5" descr="Dunjun-HolySpirit_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a:extLst>
              <a:ext uri="{FF2B5EF4-FFF2-40B4-BE49-F238E27FC236}">
                <a16:creationId xmlns:a16="http://schemas.microsoft.com/office/drawing/2014/main" id="{BD122BD4-9455-4152-9A6A-B740CA2F6562}"/>
              </a:ext>
            </a:extLst>
          </p:cNvPr>
          <p:cNvSpPr txBox="1"/>
          <p:nvPr/>
        </p:nvSpPr>
        <p:spPr>
          <a:xfrm>
            <a:off x="914400" y="683597"/>
            <a:ext cx="6629400" cy="4955203"/>
          </a:xfrm>
          <a:prstGeom prst="rect">
            <a:avLst/>
          </a:prstGeom>
          <a:noFill/>
        </p:spPr>
        <p:txBody>
          <a:bodyPr wrap="square">
            <a:spAutoFit/>
          </a:bodyPr>
          <a:lstStyle/>
          <a:p>
            <a:pPr algn="ctr" eaLnBrk="1" fontAlgn="auto" hangingPunct="1">
              <a:spcBef>
                <a:spcPts val="0"/>
              </a:spcBef>
              <a:spcAft>
                <a:spcPts val="0"/>
              </a:spcAft>
            </a:pPr>
            <a:r>
              <a:rPr lang="it-IT" sz="3600" b="1" dirty="0">
                <a:solidFill>
                  <a:schemeClr val="bg1"/>
                </a:solidFill>
                <a:cs typeface="Arial" panose="020B0604020202020204" pitchFamily="34" charset="0"/>
              </a:rPr>
              <a:t>«Cristo, il più grande dei Maestri, ebbe una varietà infinita di soggetti da scegliere, ma il soggetto di cui si occupò di più fu la diffusione dello Spirito Santo».</a:t>
            </a:r>
          </a:p>
          <a:p>
            <a:pPr algn="ctr" eaLnBrk="1" fontAlgn="auto" hangingPunct="1">
              <a:spcBef>
                <a:spcPts val="0"/>
              </a:spcBef>
              <a:spcAft>
                <a:spcPts val="0"/>
              </a:spcAft>
            </a:pPr>
            <a:endParaRPr lang="it-IT" sz="3600" b="1" dirty="0">
              <a:solidFill>
                <a:schemeClr val="bg1"/>
              </a:solidFill>
              <a:cs typeface="Arial" panose="020B0604020202020204" pitchFamily="34" charset="0"/>
            </a:endParaRPr>
          </a:p>
          <a:p>
            <a:pPr algn="ctr" eaLnBrk="1" fontAlgn="auto" hangingPunct="1">
              <a:spcBef>
                <a:spcPts val="0"/>
              </a:spcBef>
              <a:spcAft>
                <a:spcPts val="0"/>
              </a:spcAft>
            </a:pPr>
            <a:r>
              <a:rPr lang="it-IT" sz="2800" b="1" dirty="0">
                <a:solidFill>
                  <a:schemeClr val="bg1"/>
                </a:solidFill>
                <a:cs typeface="Arial" panose="020B0604020202020204" pitchFamily="34" charset="0"/>
              </a:rPr>
              <a:t> </a:t>
            </a:r>
            <a:r>
              <a:rPr lang="it-IT" sz="2000" b="1" i="1" dirty="0">
                <a:solidFill>
                  <a:schemeClr val="bg1"/>
                </a:solidFill>
                <a:cs typeface="Arial" panose="020B0604020202020204" pitchFamily="34" charset="0"/>
              </a:rPr>
              <a:t>Messaggi scelti, vol. 1, p. 156 (161)</a:t>
            </a:r>
          </a:p>
        </p:txBody>
      </p:sp>
    </p:spTree>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61442" name="TextBox 1"/>
          <p:cNvSpPr txBox="1">
            <a:spLocks noChangeArrowheads="1"/>
          </p:cNvSpPr>
          <p:nvPr/>
        </p:nvSpPr>
        <p:spPr bwMode="auto">
          <a:xfrm>
            <a:off x="593558" y="501813"/>
            <a:ext cx="6569242" cy="5898987"/>
          </a:xfrm>
          <a:prstGeom prst="rect">
            <a:avLst/>
          </a:prstGeom>
          <a:noFill/>
          <a:ln w="9525">
            <a:noFill/>
            <a:miter lim="800000"/>
            <a:headEnd/>
            <a:tailEnd/>
          </a:ln>
        </p:spPr>
        <p:txBody>
          <a:bodyPr wrap="square">
            <a:spAutoFit/>
          </a:bodyPr>
          <a:lstStyle/>
          <a:p>
            <a:r>
              <a:rPr lang="en-US" sz="3400" b="1" dirty="0">
                <a:solidFill>
                  <a:srgbClr val="FFCC66"/>
                </a:solidFill>
              </a:rPr>
              <a:t>“</a:t>
            </a:r>
            <a:r>
              <a:rPr lang="it-IT" sz="3400" b="1" dirty="0">
                <a:solidFill>
                  <a:srgbClr val="FFCC66"/>
                </a:solidFill>
              </a:rPr>
              <a:t>La mano del Signore non è troppo corta per salvare, né il suo orecchio troppo duro per udire” (</a:t>
            </a:r>
            <a:r>
              <a:rPr lang="it-IT" sz="3400" b="1" dirty="0" err="1">
                <a:solidFill>
                  <a:srgbClr val="FFCC66"/>
                </a:solidFill>
              </a:rPr>
              <a:t>Is</a:t>
            </a:r>
            <a:r>
              <a:rPr lang="it-IT" sz="3400" b="1" dirty="0">
                <a:solidFill>
                  <a:srgbClr val="FFCC66"/>
                </a:solidFill>
              </a:rPr>
              <a:t> 59:1). Se i genitori cristiani lo cercano con sincerità, il Signore riempirà la loro bocca di argomenti e, per amore del suo nome, agirà con potenza in loro favore nella conversione dei loro figli».</a:t>
            </a:r>
            <a:r>
              <a:rPr lang="en-US" sz="3400" b="1" dirty="0">
                <a:solidFill>
                  <a:srgbClr val="FFCC66"/>
                </a:solidFill>
              </a:rPr>
              <a:t> </a:t>
            </a:r>
            <a:br>
              <a:rPr lang="en-US" sz="3600" b="1" dirty="0">
                <a:solidFill>
                  <a:srgbClr val="FFCC66"/>
                </a:solidFill>
              </a:rPr>
            </a:br>
            <a:r>
              <a:rPr lang="en-US" sz="3733" b="1" dirty="0">
                <a:solidFill>
                  <a:srgbClr val="FFCC66"/>
                </a:solidFill>
              </a:rPr>
              <a:t> </a:t>
            </a:r>
            <a:r>
              <a:rPr lang="en-US" b="1" i="1" dirty="0">
                <a:solidFill>
                  <a:srgbClr val="FFCC66"/>
                </a:solidFill>
              </a:rPr>
              <a:t>Testimonies for the Church, </a:t>
            </a:r>
            <a:r>
              <a:rPr lang="en-US" b="1" dirty="0">
                <a:solidFill>
                  <a:srgbClr val="FFCC66"/>
                </a:solidFill>
              </a:rPr>
              <a:t>vol. 5, 322, 323.</a:t>
            </a:r>
          </a:p>
        </p:txBody>
      </p:sp>
      <p:pic>
        <p:nvPicPr>
          <p:cNvPr id="2" name="Immagine 1">
            <a:extLst>
              <a:ext uri="{FF2B5EF4-FFF2-40B4-BE49-F238E27FC236}">
                <a16:creationId xmlns:a16="http://schemas.microsoft.com/office/drawing/2014/main" id="{981BFB92-992E-410A-96D4-9F9F03CC3BD2}"/>
              </a:ext>
            </a:extLst>
          </p:cNvPr>
          <p:cNvPicPr>
            <a:picLocks noChangeAspect="1"/>
          </p:cNvPicPr>
          <p:nvPr/>
        </p:nvPicPr>
        <p:blipFill>
          <a:blip r:embed="rId3"/>
          <a:stretch>
            <a:fillRect/>
          </a:stretch>
        </p:blipFill>
        <p:spPr>
          <a:xfrm>
            <a:off x="7464162" y="535953"/>
            <a:ext cx="4499238" cy="5712447"/>
          </a:xfrm>
          <a:prstGeom prst="rect">
            <a:avLst/>
          </a:prstGeom>
        </p:spPr>
      </p:pic>
    </p:spTree>
    <p:extLst>
      <p:ext uri="{BB962C8B-B14F-4D97-AF65-F5344CB8AC3E}">
        <p14:creationId xmlns:p14="http://schemas.microsoft.com/office/powerpoint/2010/main" val="92729157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62466" name="TextBox 1"/>
          <p:cNvSpPr txBox="1">
            <a:spLocks noChangeArrowheads="1"/>
          </p:cNvSpPr>
          <p:nvPr/>
        </p:nvSpPr>
        <p:spPr bwMode="auto">
          <a:xfrm>
            <a:off x="457200" y="533400"/>
            <a:ext cx="7035798" cy="5757217"/>
          </a:xfrm>
          <a:prstGeom prst="rect">
            <a:avLst/>
          </a:prstGeom>
          <a:noFill/>
          <a:ln w="9525">
            <a:noFill/>
            <a:miter lim="800000"/>
            <a:headEnd/>
            <a:tailEnd/>
          </a:ln>
        </p:spPr>
        <p:txBody>
          <a:bodyPr wrap="square">
            <a:spAutoFit/>
          </a:bodyPr>
          <a:lstStyle/>
          <a:p>
            <a:pPr>
              <a:lnSpc>
                <a:spcPts val="5600"/>
              </a:lnSpc>
            </a:pPr>
            <a:r>
              <a:rPr lang="it-IT" sz="3400" b="1" dirty="0">
                <a:solidFill>
                  <a:srgbClr val="D4DEEC"/>
                </a:solidFill>
                <a:cs typeface="Arial" panose="020B0604020202020204" pitchFamily="34" charset="0"/>
              </a:rPr>
              <a:t>«Il compassionevole Redentore è pronto ad ascoltare le vostre preghiere e ad offrirvi l’aiuto di cui avete bisogno. Conosce i pesi del cuore di ogni madre ed è il suo migliore amico in ogni emergenza… </a:t>
            </a:r>
          </a:p>
          <a:p>
            <a:pPr>
              <a:lnSpc>
                <a:spcPts val="5600"/>
              </a:lnSpc>
            </a:pPr>
            <a:r>
              <a:rPr lang="it-IT" sz="2800" i="1" dirty="0">
                <a:solidFill>
                  <a:srgbClr val="D4DEEC"/>
                </a:solidFill>
                <a:cs typeface="Arial" panose="020B0604020202020204" pitchFamily="34" charset="0"/>
              </a:rPr>
              <a:t>(continua)</a:t>
            </a:r>
            <a:endParaRPr lang="en-US" sz="2800" i="1" dirty="0">
              <a:solidFill>
                <a:srgbClr val="D4DEEC"/>
              </a:solidFill>
              <a:cs typeface="Arial" panose="020B0604020202020204" pitchFamily="34" charset="0"/>
            </a:endParaRPr>
          </a:p>
        </p:txBody>
      </p:sp>
      <p:pic>
        <p:nvPicPr>
          <p:cNvPr id="2" name="Immagine 1">
            <a:extLst>
              <a:ext uri="{FF2B5EF4-FFF2-40B4-BE49-F238E27FC236}">
                <a16:creationId xmlns:a16="http://schemas.microsoft.com/office/drawing/2014/main" id="{CFDB668D-035F-4A1A-BC08-C5D73C44325E}"/>
              </a:ext>
            </a:extLst>
          </p:cNvPr>
          <p:cNvPicPr>
            <a:picLocks noChangeAspect="1"/>
          </p:cNvPicPr>
          <p:nvPr/>
        </p:nvPicPr>
        <p:blipFill>
          <a:blip r:embed="rId3"/>
          <a:stretch>
            <a:fillRect/>
          </a:stretch>
        </p:blipFill>
        <p:spPr>
          <a:xfrm>
            <a:off x="7696200" y="1864851"/>
            <a:ext cx="4229812" cy="3128298"/>
          </a:xfrm>
          <a:prstGeom prst="rect">
            <a:avLst/>
          </a:prstGeom>
        </p:spPr>
      </p:pic>
    </p:spTree>
    <p:extLst>
      <p:ext uri="{BB962C8B-B14F-4D97-AF65-F5344CB8AC3E}">
        <p14:creationId xmlns:p14="http://schemas.microsoft.com/office/powerpoint/2010/main" val="3274785220"/>
      </p:ext>
    </p:extLst>
  </p:cSld>
  <p:clrMapOvr>
    <a:masterClrMapping/>
  </p:clrMapOvr>
  <p:transition>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63490" name="TextBox 1"/>
          <p:cNvSpPr txBox="1">
            <a:spLocks noChangeArrowheads="1"/>
          </p:cNvSpPr>
          <p:nvPr/>
        </p:nvSpPr>
        <p:spPr bwMode="auto">
          <a:xfrm>
            <a:off x="1143000" y="838200"/>
            <a:ext cx="6350000" cy="5802101"/>
          </a:xfrm>
          <a:prstGeom prst="rect">
            <a:avLst/>
          </a:prstGeom>
          <a:noFill/>
          <a:ln w="9525">
            <a:noFill/>
            <a:miter lim="800000"/>
            <a:headEnd/>
            <a:tailEnd/>
          </a:ln>
        </p:spPr>
        <p:txBody>
          <a:bodyPr wrap="square">
            <a:spAutoFit/>
          </a:bodyPr>
          <a:lstStyle/>
          <a:p>
            <a:pPr>
              <a:lnSpc>
                <a:spcPts val="5600"/>
              </a:lnSpc>
            </a:pPr>
            <a:r>
              <a:rPr lang="it-IT" sz="3600" b="1" dirty="0">
                <a:solidFill>
                  <a:srgbClr val="D4DEEC"/>
                </a:solidFill>
                <a:cs typeface="Arial" panose="020B0604020202020204" pitchFamily="34" charset="0"/>
              </a:rPr>
              <a:t>… Le sue braccia eterne sostengono la madre fedele e timorata di Dio… Egli simpatizza con ogni madre cristiana nelle sue preoccupazioni e ansie…</a:t>
            </a:r>
          </a:p>
          <a:p>
            <a:pPr>
              <a:lnSpc>
                <a:spcPts val="5600"/>
              </a:lnSpc>
            </a:pPr>
            <a:r>
              <a:rPr lang="it-IT" sz="2800" i="1" dirty="0">
                <a:solidFill>
                  <a:srgbClr val="D4DEEC"/>
                </a:solidFill>
                <a:cs typeface="Arial" panose="020B0604020202020204" pitchFamily="34" charset="0"/>
              </a:rPr>
              <a:t>(continua)</a:t>
            </a:r>
            <a:r>
              <a:rPr lang="en-US" sz="2800" i="1" dirty="0">
                <a:solidFill>
                  <a:srgbClr val="FFFF00"/>
                </a:solidFill>
                <a:latin typeface="Arial Black" pitchFamily="34" charset="0"/>
              </a:rPr>
              <a:t>         </a:t>
            </a:r>
            <a:br>
              <a:rPr lang="en-US" sz="4267" dirty="0">
                <a:solidFill>
                  <a:srgbClr val="FFFF00"/>
                </a:solidFill>
                <a:latin typeface="Arial Black" pitchFamily="34" charset="0"/>
              </a:rPr>
            </a:br>
            <a:endParaRPr lang="en-US" sz="4267" dirty="0">
              <a:solidFill>
                <a:srgbClr val="FFFF00"/>
              </a:solidFill>
              <a:latin typeface="Arial Black" pitchFamily="34" charset="0"/>
            </a:endParaRPr>
          </a:p>
        </p:txBody>
      </p:sp>
      <p:pic>
        <p:nvPicPr>
          <p:cNvPr id="4" name="Immagine 3">
            <a:extLst>
              <a:ext uri="{FF2B5EF4-FFF2-40B4-BE49-F238E27FC236}">
                <a16:creationId xmlns:a16="http://schemas.microsoft.com/office/drawing/2014/main" id="{E293A57F-806A-454D-AFEB-F3909D2CBB00}"/>
              </a:ext>
            </a:extLst>
          </p:cNvPr>
          <p:cNvPicPr>
            <a:picLocks noChangeAspect="1"/>
          </p:cNvPicPr>
          <p:nvPr/>
        </p:nvPicPr>
        <p:blipFill>
          <a:blip r:embed="rId3"/>
          <a:stretch>
            <a:fillRect/>
          </a:stretch>
        </p:blipFill>
        <p:spPr>
          <a:xfrm>
            <a:off x="7696200" y="1865240"/>
            <a:ext cx="4224894" cy="3127519"/>
          </a:xfrm>
          <a:prstGeom prst="rect">
            <a:avLst/>
          </a:prstGeom>
        </p:spPr>
      </p:pic>
    </p:spTree>
    <p:extLst>
      <p:ext uri="{BB962C8B-B14F-4D97-AF65-F5344CB8AC3E}">
        <p14:creationId xmlns:p14="http://schemas.microsoft.com/office/powerpoint/2010/main" val="323215582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64514" name="TextBox 1"/>
          <p:cNvSpPr txBox="1">
            <a:spLocks noChangeArrowheads="1"/>
          </p:cNvSpPr>
          <p:nvPr/>
        </p:nvSpPr>
        <p:spPr bwMode="auto">
          <a:xfrm>
            <a:off x="685800" y="1143000"/>
            <a:ext cx="6299200" cy="4346190"/>
          </a:xfrm>
          <a:prstGeom prst="rect">
            <a:avLst/>
          </a:prstGeom>
          <a:noFill/>
          <a:ln w="9525">
            <a:noFill/>
            <a:miter lim="800000"/>
            <a:headEnd/>
            <a:tailEnd/>
          </a:ln>
        </p:spPr>
        <p:txBody>
          <a:bodyPr wrap="square">
            <a:spAutoFit/>
          </a:bodyPr>
          <a:lstStyle/>
          <a:p>
            <a:pPr>
              <a:lnSpc>
                <a:spcPts val="5600"/>
              </a:lnSpc>
            </a:pPr>
            <a:r>
              <a:rPr lang="it-IT" sz="4267" dirty="0">
                <a:solidFill>
                  <a:srgbClr val="D4DEEC"/>
                </a:solidFill>
                <a:cs typeface="Arial" panose="020B0604020202020204" pitchFamily="34" charset="0"/>
              </a:rPr>
              <a:t>… [</a:t>
            </a:r>
            <a:r>
              <a:rPr lang="it-IT" sz="4267" b="1" dirty="0">
                <a:solidFill>
                  <a:srgbClr val="D4DEEC"/>
                </a:solidFill>
                <a:cs typeface="Arial" panose="020B0604020202020204" pitchFamily="34" charset="0"/>
              </a:rPr>
              <a:t>Il Salvatore] è il migliore amico della donna oggi ed è pronto ad aiutarla in tutte le relazioni della vita».</a:t>
            </a:r>
          </a:p>
          <a:p>
            <a:pPr algn="ctr">
              <a:lnSpc>
                <a:spcPts val="5600"/>
              </a:lnSpc>
            </a:pPr>
            <a:r>
              <a:rPr lang="it-IT" sz="2800" i="1" dirty="0" err="1">
                <a:solidFill>
                  <a:srgbClr val="D4DEEC"/>
                </a:solidFill>
                <a:cs typeface="Arial" panose="020B0604020202020204" pitchFamily="34" charset="0"/>
              </a:rPr>
              <a:t>Adventist</a:t>
            </a:r>
            <a:r>
              <a:rPr lang="it-IT" sz="2800" i="1" dirty="0">
                <a:solidFill>
                  <a:srgbClr val="D4DEEC"/>
                </a:solidFill>
                <a:cs typeface="Arial" panose="020B0604020202020204" pitchFamily="34" charset="0"/>
              </a:rPr>
              <a:t> Home, p. 204.</a:t>
            </a:r>
          </a:p>
        </p:txBody>
      </p:sp>
      <p:pic>
        <p:nvPicPr>
          <p:cNvPr id="2" name="Immagine 1">
            <a:extLst>
              <a:ext uri="{FF2B5EF4-FFF2-40B4-BE49-F238E27FC236}">
                <a16:creationId xmlns:a16="http://schemas.microsoft.com/office/drawing/2014/main" id="{50ACFC95-420D-4717-BEE1-F7F5F4364C84}"/>
              </a:ext>
            </a:extLst>
          </p:cNvPr>
          <p:cNvPicPr>
            <a:picLocks noChangeAspect="1"/>
          </p:cNvPicPr>
          <p:nvPr/>
        </p:nvPicPr>
        <p:blipFill>
          <a:blip r:embed="rId3"/>
          <a:stretch>
            <a:fillRect/>
          </a:stretch>
        </p:blipFill>
        <p:spPr>
          <a:xfrm>
            <a:off x="7696200" y="1865240"/>
            <a:ext cx="4224894" cy="3127519"/>
          </a:xfrm>
          <a:prstGeom prst="rect">
            <a:avLst/>
          </a:prstGeom>
        </p:spPr>
      </p:pic>
    </p:spTree>
    <p:extLst>
      <p:ext uri="{BB962C8B-B14F-4D97-AF65-F5344CB8AC3E}">
        <p14:creationId xmlns:p14="http://schemas.microsoft.com/office/powerpoint/2010/main" val="409581882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65538" name="TextBox 1"/>
          <p:cNvSpPr txBox="1">
            <a:spLocks noChangeArrowheads="1"/>
          </p:cNvSpPr>
          <p:nvPr/>
        </p:nvSpPr>
        <p:spPr bwMode="auto">
          <a:xfrm>
            <a:off x="609600" y="228600"/>
            <a:ext cx="6858000" cy="5736635"/>
          </a:xfrm>
          <a:prstGeom prst="rect">
            <a:avLst/>
          </a:prstGeom>
          <a:noFill/>
          <a:ln w="9525">
            <a:noFill/>
            <a:miter lim="800000"/>
            <a:headEnd/>
            <a:tailEnd/>
          </a:ln>
        </p:spPr>
        <p:txBody>
          <a:bodyPr wrap="square" anchor="t">
            <a:spAutoFit/>
          </a:bodyPr>
          <a:lstStyle/>
          <a:p>
            <a:pPr>
              <a:lnSpc>
                <a:spcPts val="5600"/>
              </a:lnSpc>
            </a:pPr>
            <a:r>
              <a:rPr lang="it-IT" sz="2800" b="1" dirty="0">
                <a:solidFill>
                  <a:srgbClr val="D4DEEC"/>
                </a:solidFill>
                <a:cs typeface="Arial" panose="020B0604020202020204" pitchFamily="34" charset="0"/>
              </a:rPr>
              <a:t>«Nessun lavoro può eguagliare quello della madre cristiana… Quante volte lei sentirà il suo compito diventare più pesante di quanto possa sopportare; e poi quanto sarà prezioso il privilegio di portare tutto al suo compassionevole Salvatore in preghiera... </a:t>
            </a:r>
          </a:p>
          <a:p>
            <a:pPr>
              <a:lnSpc>
                <a:spcPts val="5600"/>
              </a:lnSpc>
            </a:pPr>
            <a:r>
              <a:rPr lang="it-IT" sz="2400" i="1" dirty="0">
                <a:solidFill>
                  <a:srgbClr val="D4DEEC"/>
                </a:solidFill>
                <a:cs typeface="Arial" panose="020B0604020202020204" pitchFamily="34" charset="0"/>
              </a:rPr>
              <a:t>(continua)</a:t>
            </a:r>
            <a:endParaRPr lang="en-US" sz="4267" dirty="0">
              <a:solidFill>
                <a:srgbClr val="D4DEEC"/>
              </a:solidFill>
              <a:latin typeface="Arial Black" pitchFamily="34" charset="0"/>
            </a:endParaRPr>
          </a:p>
        </p:txBody>
      </p:sp>
      <p:pic>
        <p:nvPicPr>
          <p:cNvPr id="2" name="Immagine 1">
            <a:extLst>
              <a:ext uri="{FF2B5EF4-FFF2-40B4-BE49-F238E27FC236}">
                <a16:creationId xmlns:a16="http://schemas.microsoft.com/office/drawing/2014/main" id="{FC00B60A-6968-45FC-A7A0-6B21E605F026}"/>
              </a:ext>
            </a:extLst>
          </p:cNvPr>
          <p:cNvPicPr>
            <a:picLocks noChangeAspect="1"/>
          </p:cNvPicPr>
          <p:nvPr/>
        </p:nvPicPr>
        <p:blipFill>
          <a:blip r:embed="rId3"/>
          <a:stretch>
            <a:fillRect/>
          </a:stretch>
        </p:blipFill>
        <p:spPr>
          <a:xfrm>
            <a:off x="7696200" y="1865240"/>
            <a:ext cx="4224894" cy="3127519"/>
          </a:xfrm>
          <a:prstGeom prst="rect">
            <a:avLst/>
          </a:prstGeom>
        </p:spPr>
      </p:pic>
    </p:spTree>
    <p:extLst>
      <p:ext uri="{BB962C8B-B14F-4D97-AF65-F5344CB8AC3E}">
        <p14:creationId xmlns:p14="http://schemas.microsoft.com/office/powerpoint/2010/main" val="89250305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66562" name="TextBox 1"/>
          <p:cNvSpPr txBox="1">
            <a:spLocks noChangeArrowheads="1"/>
          </p:cNvSpPr>
          <p:nvPr/>
        </p:nvSpPr>
        <p:spPr bwMode="auto">
          <a:xfrm>
            <a:off x="762000" y="680397"/>
            <a:ext cx="6187440" cy="5766900"/>
          </a:xfrm>
          <a:prstGeom prst="rect">
            <a:avLst/>
          </a:prstGeom>
          <a:noFill/>
          <a:ln w="9525">
            <a:noFill/>
            <a:miter lim="800000"/>
            <a:headEnd/>
            <a:tailEnd/>
          </a:ln>
        </p:spPr>
        <p:txBody>
          <a:bodyPr wrap="square">
            <a:spAutoFit/>
          </a:bodyPr>
          <a:lstStyle/>
          <a:p>
            <a:pPr>
              <a:lnSpc>
                <a:spcPts val="5600"/>
              </a:lnSpc>
            </a:pPr>
            <a:r>
              <a:rPr lang="it-IT" sz="3733" b="1" dirty="0">
                <a:solidFill>
                  <a:srgbClr val="D4DEEC"/>
                </a:solidFill>
                <a:cs typeface="Arial" panose="020B0604020202020204" pitchFamily="34" charset="0"/>
              </a:rPr>
              <a:t>… [la madre] può deporre il proprio peso ai piedi di Gesù e trovare in lui la forza che la sosterrà e le darà allegria, speranza, coraggio e saggezza nei momenti più difficili... </a:t>
            </a:r>
          </a:p>
          <a:p>
            <a:pPr>
              <a:lnSpc>
                <a:spcPts val="5600"/>
              </a:lnSpc>
            </a:pPr>
            <a:r>
              <a:rPr lang="it-IT" sz="2400" i="1" dirty="0">
                <a:solidFill>
                  <a:srgbClr val="D4DEEC"/>
                </a:solidFill>
                <a:cs typeface="Arial" panose="020B0604020202020204" pitchFamily="34" charset="0"/>
              </a:rPr>
              <a:t>(continua)</a:t>
            </a:r>
            <a:endParaRPr lang="en-US" sz="2400" i="1" dirty="0">
              <a:solidFill>
                <a:srgbClr val="D4DEEC"/>
              </a:solidFill>
            </a:endParaRPr>
          </a:p>
        </p:txBody>
      </p:sp>
      <p:pic>
        <p:nvPicPr>
          <p:cNvPr id="2" name="Immagine 1">
            <a:extLst>
              <a:ext uri="{FF2B5EF4-FFF2-40B4-BE49-F238E27FC236}">
                <a16:creationId xmlns:a16="http://schemas.microsoft.com/office/drawing/2014/main" id="{B24C6D8A-AC66-4EC2-95DF-EF928661DD27}"/>
              </a:ext>
            </a:extLst>
          </p:cNvPr>
          <p:cNvPicPr>
            <a:picLocks noChangeAspect="1"/>
          </p:cNvPicPr>
          <p:nvPr/>
        </p:nvPicPr>
        <p:blipFill>
          <a:blip r:embed="rId3"/>
          <a:stretch>
            <a:fillRect/>
          </a:stretch>
        </p:blipFill>
        <p:spPr>
          <a:xfrm>
            <a:off x="7662306" y="1865240"/>
            <a:ext cx="4224894" cy="3127519"/>
          </a:xfrm>
          <a:prstGeom prst="rect">
            <a:avLst/>
          </a:prstGeom>
        </p:spPr>
      </p:pic>
    </p:spTree>
    <p:extLst>
      <p:ext uri="{BB962C8B-B14F-4D97-AF65-F5344CB8AC3E}">
        <p14:creationId xmlns:p14="http://schemas.microsoft.com/office/powerpoint/2010/main" val="337283168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67586" name="TextBox 1"/>
          <p:cNvSpPr txBox="1">
            <a:spLocks noChangeArrowheads="1"/>
          </p:cNvSpPr>
          <p:nvPr/>
        </p:nvSpPr>
        <p:spPr bwMode="auto">
          <a:xfrm>
            <a:off x="431800" y="152400"/>
            <a:ext cx="7035800" cy="6453946"/>
          </a:xfrm>
          <a:prstGeom prst="rect">
            <a:avLst/>
          </a:prstGeom>
          <a:noFill/>
          <a:ln w="9525">
            <a:noFill/>
            <a:miter lim="800000"/>
            <a:headEnd/>
            <a:tailEnd/>
          </a:ln>
        </p:spPr>
        <p:txBody>
          <a:bodyPr wrap="square">
            <a:spAutoFit/>
          </a:bodyPr>
          <a:lstStyle/>
          <a:p>
            <a:pPr>
              <a:lnSpc>
                <a:spcPts val="5600"/>
              </a:lnSpc>
            </a:pPr>
            <a:r>
              <a:rPr lang="it-IT" sz="3600" b="1" dirty="0">
                <a:solidFill>
                  <a:srgbClr val="D4DEEC"/>
                </a:solidFill>
                <a:cs typeface="Arial" panose="020B0604020202020204" pitchFamily="34" charset="0"/>
              </a:rPr>
              <a:t>… Come è bello che la madre sfinita dalle preoccupazioni sia consapevole di avere un tale amico in ogni difficoltà! Se le madri andassero a Cristo più frequentemente e credessero di più in lui, i loro pesi sarebbero più leggeri». </a:t>
            </a:r>
            <a:endParaRPr lang="en-US" sz="3600" b="1" dirty="0">
              <a:solidFill>
                <a:srgbClr val="D4DEEC"/>
              </a:solidFill>
              <a:cs typeface="Arial" panose="020B0604020202020204" pitchFamily="34" charset="0"/>
            </a:endParaRPr>
          </a:p>
          <a:p>
            <a:pPr algn="ctr">
              <a:lnSpc>
                <a:spcPts val="5600"/>
              </a:lnSpc>
            </a:pPr>
            <a:r>
              <a:rPr lang="en-US" sz="2667" i="1" dirty="0">
                <a:solidFill>
                  <a:srgbClr val="D4DEEC"/>
                </a:solidFill>
                <a:cs typeface="Arial" panose="020B0604020202020204" pitchFamily="34" charset="0"/>
              </a:rPr>
              <a:t>Adventist Home,</a:t>
            </a:r>
            <a:r>
              <a:rPr lang="en-US" sz="2667" dirty="0">
                <a:solidFill>
                  <a:srgbClr val="D4DEEC"/>
                </a:solidFill>
                <a:cs typeface="Arial" panose="020B0604020202020204" pitchFamily="34" charset="0"/>
              </a:rPr>
              <a:t> p. 204 </a:t>
            </a:r>
            <a:endParaRPr lang="en-US" dirty="0">
              <a:solidFill>
                <a:srgbClr val="D4DEEC"/>
              </a:solidFill>
            </a:endParaRPr>
          </a:p>
        </p:txBody>
      </p:sp>
      <p:pic>
        <p:nvPicPr>
          <p:cNvPr id="2" name="Immagine 1">
            <a:extLst>
              <a:ext uri="{FF2B5EF4-FFF2-40B4-BE49-F238E27FC236}">
                <a16:creationId xmlns:a16="http://schemas.microsoft.com/office/drawing/2014/main" id="{1C9B6398-59FC-43D7-86A1-A2B6A20D8F67}"/>
              </a:ext>
            </a:extLst>
          </p:cNvPr>
          <p:cNvPicPr>
            <a:picLocks noChangeAspect="1"/>
          </p:cNvPicPr>
          <p:nvPr/>
        </p:nvPicPr>
        <p:blipFill>
          <a:blip r:embed="rId3"/>
          <a:stretch>
            <a:fillRect/>
          </a:stretch>
        </p:blipFill>
        <p:spPr>
          <a:xfrm>
            <a:off x="7662306" y="1865240"/>
            <a:ext cx="4224894" cy="3127519"/>
          </a:xfrm>
          <a:prstGeom prst="rect">
            <a:avLst/>
          </a:prstGeom>
        </p:spPr>
      </p:pic>
    </p:spTree>
    <p:extLst>
      <p:ext uri="{BB962C8B-B14F-4D97-AF65-F5344CB8AC3E}">
        <p14:creationId xmlns:p14="http://schemas.microsoft.com/office/powerpoint/2010/main" val="279564540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68610" name="Rectangle 3"/>
          <p:cNvSpPr>
            <a:spLocks noGrp="1" noChangeArrowheads="1"/>
          </p:cNvSpPr>
          <p:nvPr>
            <p:ph type="body" idx="4294967295"/>
          </p:nvPr>
        </p:nvSpPr>
        <p:spPr>
          <a:xfrm>
            <a:off x="5257800" y="152400"/>
            <a:ext cx="6731000" cy="6324600"/>
          </a:xfrm>
          <a:solidFill>
            <a:schemeClr val="tx2">
              <a:alpha val="70195"/>
            </a:schemeClr>
          </a:solidFill>
          <a:ln w="38100">
            <a:solidFill>
              <a:srgbClr val="6699FF"/>
            </a:solidFill>
          </a:ln>
        </p:spPr>
        <p:txBody>
          <a:bodyPr/>
          <a:lstStyle/>
          <a:p>
            <a:pPr marL="0" indent="0" algn="ctr" eaLnBrk="1" hangingPunct="1">
              <a:buNone/>
            </a:pPr>
            <a:br>
              <a:rPr lang="en-US" sz="3733" kern="1200" dirty="0">
                <a:solidFill>
                  <a:srgbClr val="D4DEEC"/>
                </a:solidFill>
                <a:latin typeface="Arial Narrow" pitchFamily="34" charset="0"/>
              </a:rPr>
            </a:br>
            <a:r>
              <a:rPr lang="it-IT" sz="3733" b="1" kern="1200" dirty="0">
                <a:solidFill>
                  <a:srgbClr val="D4DEEC"/>
                </a:solidFill>
                <a:latin typeface="Arial Narrow" pitchFamily="34" charset="0"/>
              </a:rPr>
              <a:t>«Con gioia indicibile i genitori vedono i loro figli ricevere la corona, la veste e l’arpa. I giorni della speranza e della paura sono finiti. Il seme sparso con lacrime e preghiere sembrava seminato invano, ma il raccolto è finalmente mietuto con gioia. I loro figli sono stati redenti».</a:t>
            </a:r>
          </a:p>
          <a:p>
            <a:pPr marL="0" indent="0" algn="ctr" eaLnBrk="1" hangingPunct="1">
              <a:buNone/>
            </a:pPr>
            <a:r>
              <a:rPr lang="en-US" sz="2400" i="1" kern="1200" dirty="0">
                <a:solidFill>
                  <a:srgbClr val="D4DEEC"/>
                </a:solidFill>
                <a:latin typeface="Arial Narrow" pitchFamily="34" charset="0"/>
              </a:rPr>
              <a:t>Child Guidance, p</a:t>
            </a:r>
            <a:r>
              <a:rPr lang="en-US" sz="2400" kern="1200" dirty="0">
                <a:solidFill>
                  <a:srgbClr val="D4DEEC"/>
                </a:solidFill>
                <a:latin typeface="Arial Narrow" pitchFamily="34" charset="0"/>
              </a:rPr>
              <a:t>. </a:t>
            </a:r>
            <a:r>
              <a:rPr lang="en-US" sz="2400" i="1" kern="1200" dirty="0">
                <a:solidFill>
                  <a:srgbClr val="D4DEEC"/>
                </a:solidFill>
                <a:latin typeface="Arial Narrow" pitchFamily="34" charset="0"/>
              </a:rPr>
              <a:t>569</a:t>
            </a:r>
          </a:p>
        </p:txBody>
      </p:sp>
      <p:pic>
        <p:nvPicPr>
          <p:cNvPr id="68611" name="Picture 6" descr="home at last copy"/>
          <p:cNvPicPr>
            <a:picLocks noChangeAspect="1" noChangeArrowheads="1"/>
          </p:cNvPicPr>
          <p:nvPr/>
        </p:nvPicPr>
        <p:blipFill>
          <a:blip r:embed="rId3" cstate="print"/>
          <a:srcRect l="11375" t="6799" r="9125"/>
          <a:stretch>
            <a:fillRect/>
          </a:stretch>
        </p:blipFill>
        <p:spPr bwMode="auto">
          <a:xfrm>
            <a:off x="533400" y="685006"/>
            <a:ext cx="4148398" cy="5487987"/>
          </a:xfrm>
          <a:prstGeom prst="rect">
            <a:avLst/>
          </a:prstGeom>
          <a:noFill/>
          <a:ln w="38100">
            <a:solidFill>
              <a:srgbClr val="6699FF"/>
            </a:solidFill>
            <a:miter lim="800000"/>
            <a:headEnd/>
            <a:tailEnd/>
          </a:ln>
        </p:spPr>
      </p:pic>
    </p:spTree>
    <p:extLst>
      <p:ext uri="{BB962C8B-B14F-4D97-AF65-F5344CB8AC3E}">
        <p14:creationId xmlns:p14="http://schemas.microsoft.com/office/powerpoint/2010/main" val="2560463636"/>
      </p:ext>
    </p:extLst>
  </p:cSld>
  <p:clrMapOvr>
    <a:masterClrMapping/>
  </p:clrMapOvr>
  <p:transition>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JosephL\AppData\Local\Microsoft\Windows\Temporary Internet Files\Content.Outlook\N6OGP73H\777.tif">
            <a:extLst>
              <a:ext uri="{FF2B5EF4-FFF2-40B4-BE49-F238E27FC236}">
                <a16:creationId xmlns:a16="http://schemas.microsoft.com/office/drawing/2014/main" id="{F2C11F01-B397-4B69-8BEE-9F22E8FBE1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6405273"/>
      </p:ext>
    </p:extLst>
  </p:cSld>
  <p:clrMapOvr>
    <a:masterClrMapping/>
  </p:clrMapOvr>
  <p:transition>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 name="Picture 4">
            <a:extLst>
              <a:ext uri="{FF2B5EF4-FFF2-40B4-BE49-F238E27FC236}">
                <a16:creationId xmlns:a16="http://schemas.microsoft.com/office/drawing/2014/main" id="{EC3E903C-0414-4BD0-9A91-181A21069BE5}"/>
              </a:ext>
            </a:extLst>
          </p:cNvPr>
          <p:cNvPicPr>
            <a:picLocks noChangeAspect="1" noChangeArrowheads="1"/>
          </p:cNvPicPr>
          <p:nvPr/>
        </p:nvPicPr>
        <p:blipFill rotWithShape="1">
          <a:blip r:embed="rId3" cstate="print"/>
          <a:srcRect t="5436"/>
          <a:stretch/>
        </p:blipFill>
        <p:spPr bwMode="auto">
          <a:xfrm>
            <a:off x="2522356" y="10"/>
            <a:ext cx="9669642" cy="6857990"/>
          </a:xfrm>
          <a:prstGeom prst="rect">
            <a:avLst/>
          </a:prstGeom>
          <a:noFill/>
        </p:spPr>
      </p:pic>
      <p:sp>
        <p:nvSpPr>
          <p:cNvPr id="20"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Rectangle 4">
            <a:extLst>
              <a:ext uri="{FF2B5EF4-FFF2-40B4-BE49-F238E27FC236}">
                <a16:creationId xmlns:a16="http://schemas.microsoft.com/office/drawing/2014/main" id="{BC5DCCBD-A320-4B9F-A6D8-FB7E550BF3B4}"/>
              </a:ext>
            </a:extLst>
          </p:cNvPr>
          <p:cNvSpPr>
            <a:spLocks noChangeArrowheads="1"/>
          </p:cNvSpPr>
          <p:nvPr/>
        </p:nvSpPr>
        <p:spPr bwMode="auto">
          <a:xfrm>
            <a:off x="304800" y="4244992"/>
            <a:ext cx="5562600" cy="1851008"/>
          </a:xfrm>
          <a:prstGeom prst="rect">
            <a:avLst/>
          </a:prstGeom>
        </p:spPr>
        <p:txBody>
          <a:bodyPr vert="horz" lIns="91440" tIns="45720" rIns="91440" bIns="45720" rtlCol="0">
            <a:normAutofit/>
          </a:bodyPr>
          <a:lstStyle/>
          <a:p>
            <a:pPr marL="0" marR="0" lvl="0" indent="0" defTabSz="914400" rtl="0" eaLnBrk="1" fontAlgn="base" latinLnBrk="0" hangingPunct="1">
              <a:lnSpc>
                <a:spcPct val="114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a:ea typeface="+mn-ea"/>
                <a:cs typeface="+mn-cs"/>
              </a:rPr>
              <a:t>Nel </a:t>
            </a:r>
            <a:r>
              <a:rPr kumimoji="0" lang="en-US" sz="2800" b="1" i="0" u="none" strike="noStrike" kern="1200" cap="none" spc="0" normalizeH="0" baseline="0" noProof="0" dirty="0" err="1">
                <a:ln>
                  <a:noFill/>
                </a:ln>
                <a:solidFill>
                  <a:srgbClr val="0070C0"/>
                </a:solidFill>
                <a:effectLst/>
                <a:uLnTx/>
                <a:uFillTx/>
                <a:latin typeface="Arial"/>
                <a:ea typeface="+mn-ea"/>
                <a:cs typeface="+mn-cs"/>
              </a:rPr>
              <a:t>libro</a:t>
            </a:r>
            <a:r>
              <a:rPr kumimoji="0" lang="en-US" sz="2800" b="1" i="0" u="none" strike="noStrike" kern="1200" cap="none" spc="0" normalizeH="0" baseline="0" noProof="0" dirty="0">
                <a:ln>
                  <a:noFill/>
                </a:ln>
                <a:solidFill>
                  <a:srgbClr val="0070C0"/>
                </a:solidFill>
                <a:effectLst/>
                <a:uLnTx/>
                <a:uFillTx/>
                <a:latin typeface="Arial"/>
                <a:ea typeface="+mn-ea"/>
                <a:cs typeface="+mn-cs"/>
              </a:rPr>
              <a:t> </a:t>
            </a:r>
            <a:r>
              <a:rPr kumimoji="0" lang="en-US" sz="2800" b="1" i="1" u="none" strike="noStrike" kern="1200" cap="none" spc="0" normalizeH="0" baseline="0" noProof="0" dirty="0">
                <a:ln>
                  <a:noFill/>
                </a:ln>
                <a:solidFill>
                  <a:srgbClr val="0070C0"/>
                </a:solidFill>
                <a:effectLst/>
                <a:uLnTx/>
                <a:uFillTx/>
                <a:latin typeface="Arial"/>
                <a:ea typeface="+mn-ea"/>
                <a:cs typeface="+mn-cs"/>
              </a:rPr>
              <a:t>Christian Experience and Teachings</a:t>
            </a:r>
            <a:r>
              <a:rPr lang="en-US" sz="2800" b="1" i="1" dirty="0">
                <a:solidFill>
                  <a:srgbClr val="0070C0"/>
                </a:solidFill>
                <a:latin typeface="Arial"/>
              </a:rPr>
              <a:t> of</a:t>
            </a:r>
            <a:r>
              <a:rPr kumimoji="0" lang="en-US" sz="2800" b="1" i="1" u="none" strike="noStrike" kern="1200" cap="none" spc="0" normalizeH="0" baseline="0" noProof="0" dirty="0">
                <a:ln>
                  <a:noFill/>
                </a:ln>
                <a:solidFill>
                  <a:srgbClr val="0070C0"/>
                </a:solidFill>
                <a:effectLst/>
                <a:uLnTx/>
                <a:uFillTx/>
                <a:latin typeface="Arial"/>
                <a:ea typeface="+mn-ea"/>
                <a:cs typeface="+mn-cs"/>
              </a:rPr>
              <a:t> Ellen G. White, </a:t>
            </a:r>
            <a:r>
              <a:rPr kumimoji="0" lang="en-US" sz="2800" b="1" i="0" u="none" strike="noStrike" kern="1200" cap="none" spc="0" normalizeH="0" baseline="0" noProof="0" dirty="0" err="1">
                <a:ln>
                  <a:noFill/>
                </a:ln>
                <a:solidFill>
                  <a:srgbClr val="0070C0"/>
                </a:solidFill>
                <a:effectLst/>
                <a:uLnTx/>
                <a:uFillTx/>
                <a:latin typeface="Arial"/>
                <a:ea typeface="+mn-ea"/>
                <a:cs typeface="+mn-cs"/>
              </a:rPr>
              <a:t>leggiamo</a:t>
            </a:r>
            <a:r>
              <a:rPr kumimoji="0" lang="en-US" sz="2800" b="1" i="0" u="none" strike="noStrike" kern="1200" cap="none" spc="0" normalizeH="0" baseline="0" noProof="0" dirty="0">
                <a:ln>
                  <a:noFill/>
                </a:ln>
                <a:solidFill>
                  <a:srgbClr val="0070C0"/>
                </a:solidFill>
                <a:effectLst/>
                <a:uLnTx/>
                <a:uFillTx/>
                <a:latin typeface="Arial"/>
                <a:ea typeface="+mn-ea"/>
                <a:cs typeface="+mn-cs"/>
              </a:rPr>
              <a:t>: </a:t>
            </a:r>
            <a:endParaRPr kumimoji="0" lang="en-US" sz="2000" b="0" i="0" u="none" strike="noStrike" kern="1200" cap="none" spc="0" normalizeH="0" baseline="0" noProof="0" dirty="0">
              <a:ln>
                <a:noFill/>
              </a:ln>
              <a:solidFill>
                <a:srgbClr val="0070C0"/>
              </a:solidFill>
              <a:effectLst/>
              <a:uLnTx/>
              <a:uFillTx/>
              <a:latin typeface="Arial"/>
              <a:ea typeface="+mn-ea"/>
              <a:cs typeface="+mn-cs"/>
            </a:endParaRPr>
          </a:p>
        </p:txBody>
      </p:sp>
      <p:sp>
        <p:nvSpPr>
          <p:cNvPr id="7" name="CasellaDiTesto 6">
            <a:extLst>
              <a:ext uri="{FF2B5EF4-FFF2-40B4-BE49-F238E27FC236}">
                <a16:creationId xmlns:a16="http://schemas.microsoft.com/office/drawing/2014/main" id="{B145AC2A-2904-4224-AB3A-12BDDEB54443}"/>
              </a:ext>
            </a:extLst>
          </p:cNvPr>
          <p:cNvSpPr txBox="1"/>
          <p:nvPr/>
        </p:nvSpPr>
        <p:spPr>
          <a:xfrm>
            <a:off x="459828" y="346770"/>
            <a:ext cx="6093372" cy="3539430"/>
          </a:xfrm>
          <a:prstGeom prst="rect">
            <a:avLst/>
          </a:prstGeom>
          <a:noFill/>
        </p:spPr>
        <p:txBody>
          <a:bodyPr wrap="square">
            <a:spAutoFit/>
          </a:bodyPr>
          <a:lstStyle/>
          <a:p>
            <a:r>
              <a:rPr lang="it-IT" sz="2800" b="1" dirty="0">
                <a:solidFill>
                  <a:srgbClr val="0070C0"/>
                </a:solidFill>
              </a:rPr>
              <a:t>E quando Cristo avrà vinto la battaglia nei nostri cuori, nel cuore dei nostri figli, nel cuore dei nostri vicini e del nostro prossimo, che cosa accadrà? Quando abbiamo detto l’ultima preghiera e versato l’ultima lacrima, che cosa succederà?</a:t>
            </a:r>
          </a:p>
        </p:txBody>
      </p:sp>
    </p:spTree>
    <p:extLst>
      <p:ext uri="{BB962C8B-B14F-4D97-AF65-F5344CB8AC3E}">
        <p14:creationId xmlns:p14="http://schemas.microsoft.com/office/powerpoint/2010/main" val="2471657879"/>
      </p:ext>
    </p:extLst>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5"/>
          <p:cNvGraphicFramePr>
            <a:graphicFrameLocks noChangeAspect="1"/>
          </p:cNvGraphicFramePr>
          <p:nvPr>
            <p:extLst>
              <p:ext uri="{D42A27DB-BD31-4B8C-83A1-F6EECF244321}">
                <p14:modId xmlns:p14="http://schemas.microsoft.com/office/powerpoint/2010/main" val="1353629536"/>
              </p:ext>
            </p:extLst>
          </p:nvPr>
        </p:nvGraphicFramePr>
        <p:xfrm>
          <a:off x="0" y="0"/>
          <a:ext cx="12192000" cy="6858000"/>
        </p:xfrm>
        <a:graphic>
          <a:graphicData uri="http://schemas.openxmlformats.org/presentationml/2006/ole">
            <mc:AlternateContent xmlns:mc="http://schemas.openxmlformats.org/markup-compatibility/2006">
              <mc:Choice xmlns:v="urn:schemas-microsoft-com:vml" Requires="v">
                <p:oleObj spid="_x0000_s1065" name="Image" r:id="rId4" imgW="5485946" imgH="3669489" progId="Photoshop.Image.8">
                  <p:embed/>
                </p:oleObj>
              </mc:Choice>
              <mc:Fallback>
                <p:oleObj name="Image" r:id="rId4" imgW="5485946" imgH="3669489" progId="Photoshop.Image.8">
                  <p:embed/>
                  <p:pic>
                    <p:nvPicPr>
                      <p:cNvPr id="9218"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p:spPr>
                  </p:pic>
                </p:oleObj>
              </mc:Fallback>
            </mc:AlternateContent>
          </a:graphicData>
        </a:graphic>
      </p:graphicFrame>
      <p:sp>
        <p:nvSpPr>
          <p:cNvPr id="4" name="CasellaDiTesto 3">
            <a:extLst>
              <a:ext uri="{FF2B5EF4-FFF2-40B4-BE49-F238E27FC236}">
                <a16:creationId xmlns:a16="http://schemas.microsoft.com/office/drawing/2014/main" id="{F4BC4A32-B930-4CC3-959E-CE5CD02ACD87}"/>
              </a:ext>
            </a:extLst>
          </p:cNvPr>
          <p:cNvSpPr txBox="1"/>
          <p:nvPr/>
        </p:nvSpPr>
        <p:spPr>
          <a:xfrm>
            <a:off x="304800" y="381000"/>
            <a:ext cx="11430000" cy="1815882"/>
          </a:xfrm>
          <a:prstGeom prst="rect">
            <a:avLst/>
          </a:prstGeom>
          <a:noFill/>
        </p:spPr>
        <p:txBody>
          <a:bodyPr wrap="square">
            <a:spAutoFit/>
          </a:bodyPr>
          <a:lstStyle/>
          <a:p>
            <a:pPr algn="ctr" eaLnBrk="1" fontAlgn="auto" hangingPunct="1">
              <a:spcBef>
                <a:spcPts val="0"/>
              </a:spcBef>
              <a:spcAft>
                <a:spcPts val="0"/>
              </a:spcAft>
            </a:pPr>
            <a:r>
              <a:rPr lang="it-IT" sz="2800" b="1" dirty="0">
                <a:solidFill>
                  <a:srgbClr val="FFFF00"/>
                </a:solidFill>
                <a:latin typeface="+mn-lt"/>
              </a:rPr>
              <a:t>La Bibbia paragona la pioggia della prima stagione all’effusione dello Spirito Santo sulla chiesa apostolica alla Pentecoste. Appena prima che Gesù ritorni il suo Spirito sarà nuovamente effuso. </a:t>
            </a:r>
          </a:p>
        </p:txBody>
      </p:sp>
      <p:sp>
        <p:nvSpPr>
          <p:cNvPr id="5" name="CasellaDiTesto 4">
            <a:extLst>
              <a:ext uri="{FF2B5EF4-FFF2-40B4-BE49-F238E27FC236}">
                <a16:creationId xmlns:a16="http://schemas.microsoft.com/office/drawing/2014/main" id="{32F8010D-85F2-427A-889A-526AFCFBBAB3}"/>
              </a:ext>
            </a:extLst>
          </p:cNvPr>
          <p:cNvSpPr txBox="1"/>
          <p:nvPr/>
        </p:nvSpPr>
        <p:spPr>
          <a:xfrm>
            <a:off x="571500" y="5015805"/>
            <a:ext cx="11087100" cy="1384995"/>
          </a:xfrm>
          <a:prstGeom prst="rect">
            <a:avLst/>
          </a:prstGeom>
          <a:noFill/>
        </p:spPr>
        <p:txBody>
          <a:bodyPr wrap="square">
            <a:spAutoFit/>
          </a:bodyPr>
          <a:lstStyle/>
          <a:p>
            <a:pPr algn="ctr" eaLnBrk="1" fontAlgn="auto" hangingPunct="1">
              <a:spcBef>
                <a:spcPts val="0"/>
              </a:spcBef>
              <a:spcAft>
                <a:spcPts val="0"/>
              </a:spcAft>
            </a:pPr>
            <a:r>
              <a:rPr lang="it-IT" sz="2800" b="1" dirty="0">
                <a:solidFill>
                  <a:srgbClr val="FFFF00"/>
                </a:solidFill>
                <a:latin typeface="+mn-lt"/>
              </a:rPr>
              <a:t>Questa è la pioggia dell’ultima stagione, la speciale effusione dello Spirito di Dio sul suo popolo per prepararlo al momento della difficoltà e per dargli potenza di testimoniare il suo nome.</a:t>
            </a:r>
          </a:p>
        </p:txBody>
      </p:sp>
    </p:spTree>
  </p:cSld>
  <p:clrMapOvr>
    <a:masterClrMapping/>
  </p:clrMapOvr>
  <p:transition>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 name="Picture 4">
            <a:extLst>
              <a:ext uri="{FF2B5EF4-FFF2-40B4-BE49-F238E27FC236}">
                <a16:creationId xmlns:a16="http://schemas.microsoft.com/office/drawing/2014/main" id="{EC3E903C-0414-4BD0-9A91-181A21069BE5}"/>
              </a:ext>
            </a:extLst>
          </p:cNvPr>
          <p:cNvPicPr>
            <a:picLocks noChangeAspect="1" noChangeArrowheads="1"/>
          </p:cNvPicPr>
          <p:nvPr/>
        </p:nvPicPr>
        <p:blipFill rotWithShape="1">
          <a:blip r:embed="rId3" cstate="print"/>
          <a:srcRect t="5436"/>
          <a:stretch/>
        </p:blipFill>
        <p:spPr bwMode="auto">
          <a:xfrm>
            <a:off x="2522356" y="10"/>
            <a:ext cx="9669642" cy="6857990"/>
          </a:xfrm>
          <a:prstGeom prst="rect">
            <a:avLst/>
          </a:prstGeom>
          <a:noFill/>
        </p:spPr>
      </p:pic>
      <p:sp>
        <p:nvSpPr>
          <p:cNvPr id="20"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CasellaDiTesto 6">
            <a:extLst>
              <a:ext uri="{FF2B5EF4-FFF2-40B4-BE49-F238E27FC236}">
                <a16:creationId xmlns:a16="http://schemas.microsoft.com/office/drawing/2014/main" id="{B145AC2A-2904-4224-AB3A-12BDDEB54443}"/>
              </a:ext>
            </a:extLst>
          </p:cNvPr>
          <p:cNvSpPr txBox="1"/>
          <p:nvPr/>
        </p:nvSpPr>
        <p:spPr>
          <a:xfrm>
            <a:off x="459828" y="346770"/>
            <a:ext cx="6093372" cy="649408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32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«Ci sono case per i pellegrini della terra. Ci sono abiti per i giusti, corone di gloria e palme di vittoria. Tutto ciò che ci ha lasciato perplessi della provvidenza di Dio, sarà chiarito nel mondo a venire. Le cose difficili da capire troveranno poi una spiegazione. I misteri della grazia si dispiegheranno davanti a noi... </a:t>
            </a:r>
          </a:p>
          <a:p>
            <a:pPr marL="0" marR="0" lvl="0" indent="0" algn="l" defTabSz="914400" rtl="0" eaLnBrk="0" fontAlgn="base" latinLnBrk="0" hangingPunct="0">
              <a:lnSpc>
                <a:spcPct val="100000"/>
              </a:lnSpc>
              <a:spcBef>
                <a:spcPct val="0"/>
              </a:spcBef>
              <a:spcAft>
                <a:spcPct val="0"/>
              </a:spcAft>
              <a:buClrTx/>
              <a:buSzTx/>
              <a:buFontTx/>
              <a:buNone/>
              <a:tabLst/>
              <a:defRPr/>
            </a:pPr>
            <a:r>
              <a:rPr lang="it-IT" sz="2800" i="1" dirty="0">
                <a:solidFill>
                  <a:srgbClr val="0070C0"/>
                </a:solidFill>
              </a:rPr>
              <a:t>(continua)</a:t>
            </a:r>
            <a:endParaRPr kumimoji="0" lang="it-IT" sz="2800" i="1"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2700674"/>
      </p:ext>
    </p:extLst>
  </p:cSld>
  <p:clrMapOvr>
    <a:masterClrMapping/>
  </p:clrMapOvr>
  <p:transition>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 name="Picture 4">
            <a:extLst>
              <a:ext uri="{FF2B5EF4-FFF2-40B4-BE49-F238E27FC236}">
                <a16:creationId xmlns:a16="http://schemas.microsoft.com/office/drawing/2014/main" id="{EC3E903C-0414-4BD0-9A91-181A21069BE5}"/>
              </a:ext>
            </a:extLst>
          </p:cNvPr>
          <p:cNvPicPr>
            <a:picLocks noChangeAspect="1" noChangeArrowheads="1"/>
          </p:cNvPicPr>
          <p:nvPr/>
        </p:nvPicPr>
        <p:blipFill rotWithShape="1">
          <a:blip r:embed="rId3" cstate="print"/>
          <a:srcRect t="5436"/>
          <a:stretch/>
        </p:blipFill>
        <p:spPr bwMode="auto">
          <a:xfrm>
            <a:off x="2522356" y="10"/>
            <a:ext cx="9669642" cy="6857990"/>
          </a:xfrm>
          <a:prstGeom prst="rect">
            <a:avLst/>
          </a:prstGeom>
          <a:noFill/>
        </p:spPr>
      </p:pic>
      <p:sp>
        <p:nvSpPr>
          <p:cNvPr id="20"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CasellaDiTesto 6">
            <a:extLst>
              <a:ext uri="{FF2B5EF4-FFF2-40B4-BE49-F238E27FC236}">
                <a16:creationId xmlns:a16="http://schemas.microsoft.com/office/drawing/2014/main" id="{B145AC2A-2904-4224-AB3A-12BDDEB54443}"/>
              </a:ext>
            </a:extLst>
          </p:cNvPr>
          <p:cNvSpPr txBox="1"/>
          <p:nvPr/>
        </p:nvSpPr>
        <p:spPr>
          <a:xfrm>
            <a:off x="612228" y="346770"/>
            <a:ext cx="6398172" cy="618630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28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 Dove la nostra mente limitata trovava solo confusione e promesse infrante, vedremo l’armonia più perfetta e bella. Sapremo che l’amore infinito aveva ordinato le esperienze che sembravano più difficili. Quando ci rendiamo conto della tenera sollecitudine di Colui che fa cooperare tutte le cose per il nostro bene, gioiremo di una gioia indicibile e colma di gloria».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1"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0070C0"/>
                </a:solidFill>
                <a:effectLst/>
                <a:uLnTx/>
                <a:uFillTx/>
                <a:latin typeface="Arial" panose="020B0604020202020204" pitchFamily="34" charset="0"/>
                <a:ea typeface="+mn-ea"/>
                <a:cs typeface="+mn-cs"/>
              </a:rPr>
              <a:t>Christian Experience and Teachings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0070C0"/>
                </a:solidFill>
                <a:effectLst/>
                <a:uLnTx/>
                <a:uFillTx/>
                <a:latin typeface="Arial" panose="020B0604020202020204" pitchFamily="34" charset="0"/>
                <a:ea typeface="+mn-ea"/>
                <a:cs typeface="+mn-cs"/>
              </a:rPr>
              <a:t>of EGW, p. 235.</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8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61501902"/>
      </p:ext>
    </p:extLst>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7" name="Picture 3" descr="asian woman praying 02.jpg"/>
          <p:cNvPicPr>
            <a:picLocks noChangeAspect="1"/>
          </p:cNvPicPr>
          <p:nvPr/>
        </p:nvPicPr>
        <p:blipFill>
          <a:blip r:embed="rId3">
            <a:extLst>
              <a:ext uri="{28A0092B-C50C-407E-A947-70E740481C1C}">
                <a14:useLocalDpi xmlns:a14="http://schemas.microsoft.com/office/drawing/2010/main" val="0"/>
              </a:ext>
            </a:extLst>
          </a:blip>
          <a:srcRect l="20833" r="34167"/>
          <a:stretch>
            <a:fillRect/>
          </a:stretch>
        </p:blipFill>
        <p:spPr bwMode="auto">
          <a:xfrm>
            <a:off x="838200" y="376188"/>
            <a:ext cx="4572000" cy="607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a:extLst>
              <a:ext uri="{FF2B5EF4-FFF2-40B4-BE49-F238E27FC236}">
                <a16:creationId xmlns:a16="http://schemas.microsoft.com/office/drawing/2014/main" id="{9DF30767-282B-46EE-B753-D7F981449DA9}"/>
              </a:ext>
            </a:extLst>
          </p:cNvPr>
          <p:cNvSpPr txBox="1"/>
          <p:nvPr/>
        </p:nvSpPr>
        <p:spPr>
          <a:xfrm>
            <a:off x="5715000" y="1905000"/>
            <a:ext cx="6094070" cy="4278094"/>
          </a:xfrm>
          <a:prstGeom prst="rect">
            <a:avLst/>
          </a:prstGeom>
          <a:noFill/>
        </p:spPr>
        <p:txBody>
          <a:bodyPr wrap="square">
            <a:spAutoFit/>
          </a:bodyPr>
          <a:lstStyle/>
          <a:p>
            <a:pPr algn="ctr" eaLnBrk="1" fontAlgn="auto" hangingPunct="1">
              <a:spcBef>
                <a:spcPts val="0"/>
              </a:spcBef>
              <a:spcAft>
                <a:spcPts val="0"/>
              </a:spcAft>
            </a:pPr>
            <a:r>
              <a:rPr lang="it-IT" sz="3200" b="1" dirty="0">
                <a:solidFill>
                  <a:schemeClr val="bg1"/>
                </a:solidFill>
                <a:cs typeface="Arial" panose="020B0604020202020204" pitchFamily="34" charset="0"/>
              </a:rPr>
              <a:t>«Conosciamo il Signore, sforziamoci di conoscerlo! La sua venuta è certa, come quella dell’aurora; egli verrà a noi come la pioggia, come la pioggia di primavera che annaffia la terra». </a:t>
            </a:r>
          </a:p>
          <a:p>
            <a:pPr algn="ctr" eaLnBrk="1" fontAlgn="auto" hangingPunct="1">
              <a:spcBef>
                <a:spcPts val="0"/>
              </a:spcBef>
              <a:spcAft>
                <a:spcPts val="0"/>
              </a:spcAft>
            </a:pPr>
            <a:endParaRPr lang="it-IT" sz="2400" b="1" i="1" dirty="0">
              <a:solidFill>
                <a:schemeClr val="bg1"/>
              </a:solidFill>
              <a:cs typeface="Arial" panose="020B0604020202020204" pitchFamily="34" charset="0"/>
            </a:endParaRPr>
          </a:p>
          <a:p>
            <a:pPr algn="ctr" eaLnBrk="1" fontAlgn="auto" hangingPunct="1">
              <a:spcBef>
                <a:spcPts val="0"/>
              </a:spcBef>
              <a:spcAft>
                <a:spcPts val="0"/>
              </a:spcAft>
            </a:pPr>
            <a:r>
              <a:rPr lang="it-IT" sz="2400" b="1" i="1" dirty="0">
                <a:solidFill>
                  <a:schemeClr val="bg1"/>
                </a:solidFill>
                <a:cs typeface="Arial" panose="020B0604020202020204" pitchFamily="34" charset="0"/>
              </a:rPr>
              <a:t>Osea 6:3</a:t>
            </a:r>
            <a:endParaRPr lang="it-IT" dirty="0">
              <a:solidFill>
                <a:schemeClr val="bg1"/>
              </a:solidFill>
              <a:latin typeface="Calibri" panose="020F0502020204030204"/>
            </a:endParaRPr>
          </a:p>
        </p:txBody>
      </p:sp>
    </p:spTree>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97CDB0A-8AA6-4ED3-B61A-C82A738B7A80}"/>
              </a:ext>
            </a:extLst>
          </p:cNvPr>
          <p:cNvSpPr txBox="1"/>
          <p:nvPr/>
        </p:nvSpPr>
        <p:spPr>
          <a:xfrm>
            <a:off x="1600200" y="762000"/>
            <a:ext cx="9906000" cy="4832092"/>
          </a:xfrm>
          <a:prstGeom prst="rect">
            <a:avLst/>
          </a:prstGeom>
          <a:noFill/>
        </p:spPr>
        <p:txBody>
          <a:bodyPr wrap="square">
            <a:spAutoFit/>
          </a:bodyPr>
          <a:lstStyle/>
          <a:p>
            <a:pPr algn="ctr" eaLnBrk="1" fontAlgn="auto" hangingPunct="1">
              <a:spcBef>
                <a:spcPts val="0"/>
              </a:spcBef>
              <a:spcAft>
                <a:spcPts val="0"/>
              </a:spcAft>
            </a:pPr>
            <a:r>
              <a:rPr lang="it-IT" sz="3600" b="1" dirty="0">
                <a:solidFill>
                  <a:prstClr val="white"/>
                </a:solidFill>
                <a:cs typeface="Arial" panose="020B0604020202020204" pitchFamily="34" charset="0"/>
              </a:rPr>
              <a:t>«Non siamo forse nell’attesa di vedere</a:t>
            </a:r>
          </a:p>
          <a:p>
            <a:pPr algn="ctr" eaLnBrk="1" fontAlgn="auto" hangingPunct="1">
              <a:spcBef>
                <a:spcPts val="0"/>
              </a:spcBef>
              <a:spcAft>
                <a:spcPts val="0"/>
              </a:spcAft>
            </a:pPr>
            <a:r>
              <a:rPr lang="it-IT" sz="3600" b="1" dirty="0">
                <a:solidFill>
                  <a:prstClr val="white"/>
                </a:solidFill>
                <a:cs typeface="Arial" panose="020B0604020202020204" pitchFamily="34" charset="0"/>
              </a:rPr>
              <a:t>la nostra chiesa rivivere? Quel momento non arriverà mai! Nella chiesa si trovano delle persone che non sono ancora convertite e che non partecipano seriamente alle preghiere. Dobbiamo pregare sempre di più e chiacchierare di meno».</a:t>
            </a:r>
          </a:p>
          <a:p>
            <a:pPr algn="ctr" eaLnBrk="1" fontAlgn="auto" hangingPunct="1">
              <a:spcBef>
                <a:spcPts val="0"/>
              </a:spcBef>
              <a:spcAft>
                <a:spcPts val="0"/>
              </a:spcAft>
            </a:pPr>
            <a:endParaRPr lang="it-IT" sz="1400" dirty="0">
              <a:solidFill>
                <a:prstClr val="white"/>
              </a:solidFill>
              <a:cs typeface="Arial" panose="020B0604020202020204" pitchFamily="34" charset="0"/>
            </a:endParaRPr>
          </a:p>
          <a:p>
            <a:pPr algn="ctr" eaLnBrk="1" fontAlgn="auto" hangingPunct="1">
              <a:spcBef>
                <a:spcPts val="0"/>
              </a:spcBef>
              <a:spcAft>
                <a:spcPts val="0"/>
              </a:spcAft>
            </a:pPr>
            <a:endParaRPr lang="it-IT" sz="1400" dirty="0">
              <a:solidFill>
                <a:prstClr val="white"/>
              </a:solidFill>
              <a:cs typeface="Arial" panose="020B0604020202020204" pitchFamily="34" charset="0"/>
            </a:endParaRPr>
          </a:p>
          <a:p>
            <a:pPr algn="ctr" eaLnBrk="1" fontAlgn="auto" hangingPunct="1">
              <a:spcBef>
                <a:spcPts val="0"/>
              </a:spcBef>
              <a:spcAft>
                <a:spcPts val="0"/>
              </a:spcAft>
            </a:pPr>
            <a:r>
              <a:rPr lang="it-IT" sz="2800" b="1" i="1" dirty="0">
                <a:solidFill>
                  <a:prstClr val="white"/>
                </a:solidFill>
                <a:cs typeface="Arial" panose="020B0604020202020204" pitchFamily="34" charset="0"/>
              </a:rPr>
              <a:t>Messaggi scelti, vol. 1, p. 125, 126 (122)</a:t>
            </a:r>
            <a:endParaRPr lang="it-IT" sz="3600" i="1" dirty="0">
              <a:solidFill>
                <a:prstClr val="white"/>
              </a:solidFill>
              <a:cs typeface="Arial" panose="020B0604020202020204" pitchFamily="34" charset="0"/>
            </a:endParaRPr>
          </a:p>
        </p:txBody>
      </p:sp>
    </p:spTree>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collage of a person&#10;&#10;Description automatically generated with low confidence">
            <a:extLst>
              <a:ext uri="{FF2B5EF4-FFF2-40B4-BE49-F238E27FC236}">
                <a16:creationId xmlns:a16="http://schemas.microsoft.com/office/drawing/2014/main" id="{7F021FD9-B2E9-4E2C-BCD2-1125EE1DD0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0513079X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a:extLst>
              <a:ext uri="{FF2B5EF4-FFF2-40B4-BE49-F238E27FC236}">
                <a16:creationId xmlns:a16="http://schemas.microsoft.com/office/drawing/2014/main" id="{A1855ED5-302D-421E-98FD-F9446686A089}"/>
              </a:ext>
            </a:extLst>
          </p:cNvPr>
          <p:cNvSpPr txBox="1"/>
          <p:nvPr/>
        </p:nvSpPr>
        <p:spPr>
          <a:xfrm>
            <a:off x="2057400" y="1371600"/>
            <a:ext cx="8763000" cy="4339650"/>
          </a:xfrm>
          <a:prstGeom prst="rect">
            <a:avLst/>
          </a:prstGeom>
          <a:noFill/>
        </p:spPr>
        <p:txBody>
          <a:bodyPr wrap="square">
            <a:spAutoFit/>
          </a:bodyPr>
          <a:lstStyle/>
          <a:p>
            <a:pPr eaLnBrk="1" fontAlgn="auto" hangingPunct="1">
              <a:spcBef>
                <a:spcPts val="0"/>
              </a:spcBef>
              <a:spcAft>
                <a:spcPts val="0"/>
              </a:spcAft>
            </a:pPr>
            <a:r>
              <a:rPr lang="it-IT" sz="3200" b="1" dirty="0">
                <a:solidFill>
                  <a:srgbClr val="FFFF00"/>
                </a:solidFill>
                <a:latin typeface="Calibri" panose="020F0502020204030204"/>
              </a:rPr>
              <a:t>«Esorto dunque, prima di ogni altra cosa, che si facciano suppliche, preghiere, intercessioni, ringraziamenti per tutti gli uomini, per i re e per tutti quelli che sono costituiti in autorità, affinché possiamo condurre una vita tranquilla e quieta in tutta pietà e dignità. Questo è buono e gradito davanti a Dio, nostro Salvatore…»</a:t>
            </a:r>
          </a:p>
          <a:p>
            <a:pPr algn="ctr" eaLnBrk="1" fontAlgn="auto" hangingPunct="1">
              <a:spcBef>
                <a:spcPts val="0"/>
              </a:spcBef>
              <a:spcAft>
                <a:spcPts val="0"/>
              </a:spcAft>
            </a:pPr>
            <a:endParaRPr lang="it-IT" sz="2800" b="1" dirty="0">
              <a:solidFill>
                <a:srgbClr val="FFFF00"/>
              </a:solidFill>
              <a:latin typeface="Calibri" panose="020F0502020204030204"/>
            </a:endParaRPr>
          </a:p>
          <a:p>
            <a:pPr algn="ctr" eaLnBrk="1" fontAlgn="auto" hangingPunct="1">
              <a:spcBef>
                <a:spcPts val="0"/>
              </a:spcBef>
              <a:spcAft>
                <a:spcPts val="0"/>
              </a:spcAft>
            </a:pPr>
            <a:r>
              <a:rPr lang="it-IT" sz="2400" b="1" i="1" dirty="0">
                <a:solidFill>
                  <a:srgbClr val="FFFF00"/>
                </a:solidFill>
                <a:latin typeface="Calibri" panose="020F0502020204030204"/>
              </a:rPr>
              <a:t>1 Timoteo 2:1-3</a:t>
            </a:r>
          </a:p>
        </p:txBody>
      </p:sp>
    </p:spTree>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0519078X3"/>
          <p:cNvPicPr>
            <a:picLocks noChangeAspect="1" noChangeArrowheads="1"/>
          </p:cNvPicPr>
          <p:nvPr/>
        </p:nvPicPr>
        <p:blipFill rotWithShape="1">
          <a:blip r:embed="rId3">
            <a:extLst>
              <a:ext uri="{28A0092B-C50C-407E-A947-70E740481C1C}">
                <a14:useLocalDpi xmlns:a14="http://schemas.microsoft.com/office/drawing/2010/main" val="0"/>
              </a:ext>
            </a:extLst>
          </a:blip>
          <a:srcRect r="98020"/>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a:extLst>
              <a:ext uri="{FF2B5EF4-FFF2-40B4-BE49-F238E27FC236}">
                <a16:creationId xmlns:a16="http://schemas.microsoft.com/office/drawing/2014/main" id="{9BACE652-09DA-4B02-8EBD-8D075D1E812A}"/>
              </a:ext>
            </a:extLst>
          </p:cNvPr>
          <p:cNvSpPr txBox="1">
            <a:spLocks noChangeArrowheads="1"/>
          </p:cNvSpPr>
          <p:nvPr/>
        </p:nvSpPr>
        <p:spPr bwMode="auto">
          <a:xfrm>
            <a:off x="457200" y="3741509"/>
            <a:ext cx="11353800" cy="2354491"/>
          </a:xfrm>
          <a:prstGeom prst="rect">
            <a:avLst/>
          </a:prstGeom>
          <a:noFill/>
          <a:ln>
            <a:noFill/>
          </a:ln>
          <a:effectLst>
            <a:outerShdw dist="35921" dir="2700000" algn="ctr" rotWithShape="0">
              <a:srgbClr val="00009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it-IT" altLang="en-US" sz="3600" b="1" i="0" u="none" strike="noStrike" kern="0" cap="none" spc="0" normalizeH="0" baseline="0" noProof="0" dirty="0">
                <a:ln>
                  <a:noFill/>
                </a:ln>
                <a:solidFill>
                  <a:srgbClr val="FFFF99"/>
                </a:solidFill>
                <a:effectLst/>
                <a:uLnTx/>
                <a:uFillTx/>
                <a:latin typeface="Arial" panose="020B0604020202020204" pitchFamily="34" charset="0"/>
              </a:rPr>
              <a:t>«Perché due o tre non si riuniscono e insieme supplicano Dio per la salvezza di qualcuno di speciale, e poi ancora per un altro</a:t>
            </a:r>
            <a:r>
              <a:rPr kumimoji="0" lang="en-US" altLang="en-US" sz="3600" b="1" i="0" u="none" strike="noStrike" kern="0" cap="none" spc="0" normalizeH="0" baseline="0" noProof="0" dirty="0">
                <a:ln>
                  <a:noFill/>
                </a:ln>
                <a:solidFill>
                  <a:srgbClr val="FFFF99"/>
                </a:solidFill>
                <a:effectLst/>
                <a:uLnTx/>
                <a:uFillTx/>
                <a:latin typeface="Arial" panose="020B0604020202020204" pitchFamily="34" charset="0"/>
              </a:rPr>
              <a:t>?».</a:t>
            </a:r>
          </a:p>
          <a:p>
            <a:pPr marL="0" marR="0" lvl="0" indent="0" algn="ctr" defTabSz="914400" eaLnBrk="1" fontAlgn="auto" latinLnBrk="0" hangingPunct="1">
              <a:lnSpc>
                <a:spcPct val="100000"/>
              </a:lnSpc>
              <a:spcBef>
                <a:spcPct val="50000"/>
              </a:spcBef>
              <a:spcAft>
                <a:spcPts val="0"/>
              </a:spcAft>
              <a:buClrTx/>
              <a:buSzTx/>
              <a:buFontTx/>
              <a:buNone/>
              <a:tabLst/>
              <a:defRPr/>
            </a:pPr>
            <a:endParaRPr kumimoji="0" lang="en-US" altLang="en-US" sz="800" b="0" i="0" u="none" strike="noStrike" kern="0" cap="none" spc="0" normalizeH="0" baseline="0" noProof="0" dirty="0">
              <a:ln>
                <a:noFill/>
              </a:ln>
              <a:solidFill>
                <a:srgbClr val="FFFF99"/>
              </a:solidFill>
              <a:effectLst/>
              <a:uLnTx/>
              <a:uFillTx/>
              <a:latin typeface="Arial" panose="020B0604020202020204" pitchFamily="34" charset="0"/>
            </a:endParaRPr>
          </a:p>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altLang="en-US" sz="1800" b="0" i="1" u="none" strike="noStrike" kern="0" cap="none" spc="0" normalizeH="0" baseline="0" noProof="0" dirty="0">
                <a:ln>
                  <a:noFill/>
                </a:ln>
                <a:solidFill>
                  <a:srgbClr val="FFFF99"/>
                </a:solidFill>
                <a:effectLst/>
                <a:uLnTx/>
                <a:uFillTx/>
                <a:latin typeface="Arial Black" panose="020B0A04020102020204" pitchFamily="34" charset="0"/>
              </a:rPr>
              <a:t>Testimonies for the Church, </a:t>
            </a:r>
            <a:r>
              <a:rPr kumimoji="0" lang="en-US" altLang="en-US" sz="1800" b="0" i="0" u="none" strike="noStrike" kern="0" cap="none" spc="0" normalizeH="0" baseline="0" noProof="0" dirty="0">
                <a:ln>
                  <a:noFill/>
                </a:ln>
                <a:solidFill>
                  <a:srgbClr val="FFFF99"/>
                </a:solidFill>
                <a:effectLst/>
                <a:uLnTx/>
                <a:uFillTx/>
                <a:latin typeface="Arial Black" panose="020B0A04020102020204" pitchFamily="34" charset="0"/>
              </a:rPr>
              <a:t>vol. 7, p. 21</a:t>
            </a:r>
          </a:p>
        </p:txBody>
      </p:sp>
      <p:pic>
        <p:nvPicPr>
          <p:cNvPr id="2" name="Immagine 1">
            <a:extLst>
              <a:ext uri="{FF2B5EF4-FFF2-40B4-BE49-F238E27FC236}">
                <a16:creationId xmlns:a16="http://schemas.microsoft.com/office/drawing/2014/main" id="{49EAC4A0-4035-4872-82BA-2BDE2F8E9A0C}"/>
              </a:ext>
            </a:extLst>
          </p:cNvPr>
          <p:cNvPicPr>
            <a:picLocks noChangeAspect="1"/>
          </p:cNvPicPr>
          <p:nvPr/>
        </p:nvPicPr>
        <p:blipFill>
          <a:blip r:embed="rId4"/>
          <a:stretch>
            <a:fillRect/>
          </a:stretch>
        </p:blipFill>
        <p:spPr>
          <a:xfrm>
            <a:off x="3202251" y="355001"/>
            <a:ext cx="5863697" cy="3073999"/>
          </a:xfrm>
          <a:prstGeom prst="rect">
            <a:avLst/>
          </a:prstGeom>
        </p:spPr>
      </p:pic>
    </p:spTree>
  </p:cSld>
  <p:clrMapOvr>
    <a:masterClrMapping/>
  </p:clrMapOvr>
  <p:transition>
    <p:fade thruBlk="1"/>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2859</TotalTime>
  <Words>4321</Words>
  <Application>Microsoft Office PowerPoint</Application>
  <PresentationFormat>Widescreen</PresentationFormat>
  <Paragraphs>279</Paragraphs>
  <Slides>41</Slides>
  <Notes>41</Notes>
  <HiddenSlides>0</HiddenSlides>
  <MMClips>0</MMClips>
  <ScaleCrop>false</ScaleCrop>
  <HeadingPairs>
    <vt:vector size="8" baseType="variant">
      <vt:variant>
        <vt:lpstr>Caratteri utilizzati</vt:lpstr>
      </vt:variant>
      <vt:variant>
        <vt:i4>6</vt:i4>
      </vt:variant>
      <vt:variant>
        <vt:lpstr>Tema</vt:lpstr>
      </vt:variant>
      <vt:variant>
        <vt:i4>2</vt:i4>
      </vt:variant>
      <vt:variant>
        <vt:lpstr>Server OLE incorporati</vt:lpstr>
      </vt:variant>
      <vt:variant>
        <vt:i4>1</vt:i4>
      </vt:variant>
      <vt:variant>
        <vt:lpstr>Titoli diapositive</vt:lpstr>
      </vt:variant>
      <vt:variant>
        <vt:i4>41</vt:i4>
      </vt:variant>
    </vt:vector>
  </HeadingPairs>
  <TitlesOfParts>
    <vt:vector size="50" baseType="lpstr">
      <vt:lpstr>Arial</vt:lpstr>
      <vt:lpstr>Arial Black</vt:lpstr>
      <vt:lpstr>Arial Narrow</vt:lpstr>
      <vt:lpstr>Britannic Bold</vt:lpstr>
      <vt:lpstr>Calibri</vt:lpstr>
      <vt:lpstr>Calibri Light</vt:lpstr>
      <vt:lpstr>Default Design</vt:lpstr>
      <vt:lpstr>Tema di Office</vt:lpstr>
      <vt:lpstr>Image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General Conference of SDA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SorensenJ</dc:creator>
  <cp:lastModifiedBy>HopeMedia Italia - Redazione</cp:lastModifiedBy>
  <cp:revision>141</cp:revision>
  <dcterms:created xsi:type="dcterms:W3CDTF">2004-04-20T19:43:30Z</dcterms:created>
  <dcterms:modified xsi:type="dcterms:W3CDTF">2022-01-26T13:24:29Z</dcterms:modified>
</cp:coreProperties>
</file>