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221"/>
    <a:srgbClr val="666377"/>
    <a:srgbClr val="0F3600"/>
    <a:srgbClr val="043449"/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D91102-8C48-2047-8EA3-2C9ED93B4707}" v="58" dt="2026-01-16T18:44:12.432"/>
    <p1510:client id="{D5B487DF-12F9-E844-832E-AC3FA023E5B4}" v="1" dt="2026-01-16T19:57:10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216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z-Vazquez, Celeste" userId="01eae102-ecf9-4722-a0ca-f1ae634a0e0f" providerId="ADAL" clId="{705E5AC7-4961-5544-A050-00F709FAD6CE}"/>
    <pc:docChg chg="modSld">
      <pc:chgData name="Diaz-Vazquez, Celeste" userId="01eae102-ecf9-4722-a0ca-f1ae634a0e0f" providerId="ADAL" clId="{705E5AC7-4961-5544-A050-00F709FAD6CE}" dt="2026-01-16T19:57:10.100" v="1"/>
      <pc:docMkLst>
        <pc:docMk/>
      </pc:docMkLst>
      <pc:sldChg chg="modSp mod">
        <pc:chgData name="Diaz-Vazquez, Celeste" userId="01eae102-ecf9-4722-a0ca-f1ae634a0e0f" providerId="ADAL" clId="{705E5AC7-4961-5544-A050-00F709FAD6CE}" dt="2026-01-16T19:57:10.100" v="1"/>
        <pc:sldMkLst>
          <pc:docMk/>
          <pc:sldMk cId="1891583994" sldId="277"/>
        </pc:sldMkLst>
        <pc:spChg chg="mod">
          <ac:chgData name="Diaz-Vazquez, Celeste" userId="01eae102-ecf9-4722-a0ca-f1ae634a0e0f" providerId="ADAL" clId="{705E5AC7-4961-5544-A050-00F709FAD6CE}" dt="2026-01-16T19:57:10.100" v="1"/>
          <ac:spMkLst>
            <pc:docMk/>
            <pc:sldMk cId="1891583994" sldId="277"/>
            <ac:spMk id="3" creationId="{D7EFF79B-559F-C370-97CA-E37B13D2DE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593" y="3544213"/>
            <a:ext cx="4524824" cy="591114"/>
          </a:xfrm>
        </p:spPr>
        <p:txBody>
          <a:bodyPr>
            <a:noAutofit/>
          </a:bodyPr>
          <a:lstStyle/>
          <a:p>
            <a:pPr algn="l"/>
            <a:r>
              <a:rPr lang="pt-BR" sz="4400" b="1" dirty="0">
                <a:latin typeface="Montserrat Black" panose="00000A00000000000000" pitchFamily="50" charset="0"/>
              </a:rPr>
              <a:t>PRAYING THE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9712EC-6349-7CF0-DC49-6EB3177143C1}"/>
              </a:ext>
            </a:extLst>
          </p:cNvPr>
          <p:cNvSpPr txBox="1">
            <a:spLocks/>
          </p:cNvSpPr>
          <p:nvPr/>
        </p:nvSpPr>
        <p:spPr>
          <a:xfrm>
            <a:off x="4732301" y="3877478"/>
            <a:ext cx="6173391" cy="125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7200" dirty="0" err="1">
                <a:solidFill>
                  <a:srgbClr val="942221"/>
                </a:solidFill>
                <a:latin typeface="Arizonia" panose="02000507060000020003" pitchFamily="2" charset="0"/>
              </a:rPr>
              <a:t>names</a:t>
            </a:r>
            <a:r>
              <a:rPr lang="pt-BR" sz="7200" dirty="0">
                <a:solidFill>
                  <a:srgbClr val="942221"/>
                </a:solidFill>
                <a:latin typeface="Arizonia" panose="02000507060000020003" pitchFamily="2" charset="0"/>
              </a:rPr>
              <a:t> </a:t>
            </a:r>
            <a:r>
              <a:rPr lang="pt-BR" sz="7200" dirty="0" err="1">
                <a:solidFill>
                  <a:srgbClr val="942221"/>
                </a:solidFill>
                <a:latin typeface="Arizonia" panose="02000507060000020003" pitchFamily="2" charset="0"/>
              </a:rPr>
              <a:t>of</a:t>
            </a:r>
            <a:r>
              <a:rPr lang="pt-BR" sz="7200" dirty="0">
                <a:solidFill>
                  <a:srgbClr val="942221"/>
                </a:solidFill>
                <a:latin typeface="Arizonia" panose="02000507060000020003" pitchFamily="2" charset="0"/>
              </a:rPr>
              <a:t> </a:t>
            </a:r>
            <a:r>
              <a:rPr lang="pt-BR" sz="7200" dirty="0" err="1">
                <a:solidFill>
                  <a:srgbClr val="942221"/>
                </a:solidFill>
                <a:latin typeface="Arizonia" panose="02000507060000020003" pitchFamily="2" charset="0"/>
              </a:rPr>
              <a:t>God</a:t>
            </a:r>
            <a:endParaRPr lang="pt-BR" sz="7200" dirty="0">
              <a:solidFill>
                <a:srgbClr val="942221"/>
              </a:solidFill>
              <a:latin typeface="Arizonia" panose="02000507060000020003" pitchFamily="2" charset="0"/>
            </a:endParaRPr>
          </a:p>
          <a:p>
            <a:pPr algn="l"/>
            <a:endParaRPr lang="pt-BR" sz="7200" dirty="0">
              <a:solidFill>
                <a:srgbClr val="942221"/>
              </a:solidFill>
              <a:latin typeface="Arizonia" panose="0200050706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B0460-4ED6-1CE3-FAFB-0D303AEE916E}"/>
              </a:ext>
            </a:extLst>
          </p:cNvPr>
          <p:cNvSpPr txBox="1"/>
          <p:nvPr/>
        </p:nvSpPr>
        <p:spPr>
          <a:xfrm>
            <a:off x="4009601" y="6284012"/>
            <a:ext cx="5469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Montserrat SemiBold" panose="00000700000000000000" pitchFamily="50" charset="0"/>
              </a:rPr>
              <a:t>INTERNATIONAL WOMEN’S DAY OF PRAYER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0CC5A-37B3-9EAA-31B6-B2B649A9830C}"/>
              </a:ext>
            </a:extLst>
          </p:cNvPr>
          <p:cNvSpPr txBox="1"/>
          <p:nvPr/>
        </p:nvSpPr>
        <p:spPr>
          <a:xfrm>
            <a:off x="5704056" y="4960708"/>
            <a:ext cx="464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Written by Ardis Dick Stenbakken</a:t>
            </a:r>
          </a:p>
          <a:p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4BA176-4F47-4976-0F1D-34B98822C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9A2F-8B97-BECC-8FE6-21089B26B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67104"/>
            <a:ext cx="10153072" cy="4510520"/>
          </a:xfrm>
        </p:spPr>
        <p:txBody>
          <a:bodyPr>
            <a:normAutofit/>
          </a:bodyPr>
          <a:lstStyle/>
          <a:p>
            <a:pPr lvl="0"/>
            <a:endParaRPr lang="en-CA" sz="4000" i="1" dirty="0"/>
          </a:p>
          <a:p>
            <a:pPr lvl="0"/>
            <a:r>
              <a:rPr lang="en-CA" sz="3600" i="1" dirty="0"/>
              <a:t>Scriptures</a:t>
            </a:r>
            <a:r>
              <a:rPr lang="en-CA" sz="3600" dirty="0"/>
              <a:t>: Psalm 33:6–9; Jeremiah 32:17; Colossians 1:17</a:t>
            </a:r>
          </a:p>
          <a:p>
            <a:pPr lvl="0"/>
            <a:endParaRPr lang="en-US" sz="3600" dirty="0"/>
          </a:p>
          <a:p>
            <a:pPr lvl="0"/>
            <a:r>
              <a:rPr lang="en-CA" sz="3600" i="1" dirty="0"/>
              <a:t>Prayer</a:t>
            </a:r>
            <a:r>
              <a:rPr lang="en-CA" sz="3600" dirty="0"/>
              <a:t>: You are the all-powerful God. Grant me the faith and confidence to trust in Your limitless strength, knowing nothing is impossible with You. </a:t>
            </a:r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00C6CC-D09C-394D-2A68-3046234ED2A2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Omnipotent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6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E96CC-62F1-7293-70A0-B9ACEEE02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E484-0154-9A05-0A5C-C880A1ABC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6" y="2075956"/>
            <a:ext cx="10388600" cy="4611831"/>
          </a:xfrm>
        </p:spPr>
        <p:txBody>
          <a:bodyPr>
            <a:normAutofit/>
          </a:bodyPr>
          <a:lstStyle/>
          <a:p>
            <a:pPr lvl="0"/>
            <a:endParaRPr lang="en-US" sz="4000" i="1" dirty="0"/>
          </a:p>
          <a:p>
            <a:pPr lvl="0"/>
            <a:r>
              <a:rPr lang="en-US" sz="3600" i="1" dirty="0"/>
              <a:t>Scriptures</a:t>
            </a:r>
            <a:r>
              <a:rPr lang="en-US" sz="3600" dirty="0"/>
              <a:t>: Genesis 1–2; Isaiah 40:28; John 1:1–5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en-US" sz="3600" i="1" dirty="0"/>
              <a:t>Prayer</a:t>
            </a:r>
            <a:r>
              <a:rPr lang="en-US" sz="3600" dirty="0"/>
              <a:t>: Mighty Creator, it amazes me how You, who created the sun, moon, and stars, desire a relationship with me. Thank You! Help me to notice Your beauty around me every day.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B42934-AD8D-37A8-9C78-E38D15F70EF2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Mighty Creator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A72F-A4EF-294E-3B55-45940142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5804-D11F-384F-A597-DFAB8053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18" y="2255596"/>
            <a:ext cx="10260195" cy="4611831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sz="3600" i="1" dirty="0"/>
          </a:p>
          <a:p>
            <a:pPr lvl="0"/>
            <a:r>
              <a:rPr lang="en-US" sz="3900" i="1" dirty="0"/>
              <a:t>Scriptures</a:t>
            </a:r>
            <a:r>
              <a:rPr lang="en-US" sz="3900" dirty="0"/>
              <a:t>: Psalm 13:5; John 3:16, 17; 1 John 4:7–10, 19</a:t>
            </a:r>
          </a:p>
          <a:p>
            <a:pPr marL="0" lvl="0" indent="0">
              <a:buNone/>
            </a:pPr>
            <a:endParaRPr lang="en-US" sz="3900" dirty="0"/>
          </a:p>
          <a:p>
            <a:pPr lvl="0"/>
            <a:r>
              <a:rPr lang="en-US" sz="3900" i="1" dirty="0"/>
              <a:t>Prayer</a:t>
            </a:r>
            <a:r>
              <a:rPr lang="en-US" sz="3900" dirty="0"/>
              <a:t>: Lord, Your love is limitless and sacrificial. Help me to trust Your unfailing love, especially when I am tempted to see it as based on my performance. Teach me how to love others as You have first loved me.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FA97B6-531E-CEBF-3DE9-63BCFE10FAC3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Love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7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0CA2A-EB87-6A26-AF1B-CDB9959B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A612-C54D-4593-F182-4A7E5E870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45" y="2330487"/>
            <a:ext cx="10184781" cy="4611831"/>
          </a:xfrm>
        </p:spPr>
        <p:txBody>
          <a:bodyPr>
            <a:normAutofit fontScale="92500" lnSpcReduction="20000"/>
          </a:bodyPr>
          <a:lstStyle/>
          <a:p>
            <a:pPr lvl="0"/>
            <a:endParaRPr lang="en-US" sz="3600" i="1" dirty="0"/>
          </a:p>
          <a:p>
            <a:pPr lvl="0"/>
            <a:r>
              <a:rPr lang="en-US" sz="3900" i="1" dirty="0"/>
              <a:t>Scriptures</a:t>
            </a:r>
            <a:r>
              <a:rPr lang="en-US" sz="3900" dirty="0"/>
              <a:t>: Psalm 68:5, 6; Luke 11:1–4; Romans 8:15–17</a:t>
            </a:r>
          </a:p>
          <a:p>
            <a:pPr marL="0" lvl="0" indent="0">
              <a:buNone/>
            </a:pPr>
            <a:endParaRPr lang="en-US" sz="3900" dirty="0"/>
          </a:p>
          <a:p>
            <a:pPr lvl="0"/>
            <a:r>
              <a:rPr lang="en-US" sz="3900" i="1" dirty="0"/>
              <a:t>Prayer</a:t>
            </a:r>
            <a:r>
              <a:rPr lang="en-US" sz="3900" dirty="0"/>
              <a:t>: Father God, thank You for calling me Your child. Help me to grasp the ways You care for me as a parent does for a child. Regardless of how my earthly dad has represented You to me, teach me what it looks like to live from my identity as Your child and heir.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A798A9-4073-2B1F-D488-DC33E33A5165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Father God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BB563-51D6-419E-619C-984294BDB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0AF6-EEFC-742B-AB94-E7C076BC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48" y="2198509"/>
            <a:ext cx="10388600" cy="4611831"/>
          </a:xfrm>
        </p:spPr>
        <p:txBody>
          <a:bodyPr>
            <a:normAutofit lnSpcReduction="10000"/>
          </a:bodyPr>
          <a:lstStyle/>
          <a:p>
            <a:pPr lvl="0"/>
            <a:endParaRPr lang="en-US" sz="3600" i="1" dirty="0"/>
          </a:p>
          <a:p>
            <a:pPr lvl="0"/>
            <a:r>
              <a:rPr lang="en-US" sz="3600" i="1" dirty="0"/>
              <a:t>Scriptures</a:t>
            </a:r>
            <a:r>
              <a:rPr lang="en-US" sz="3600" dirty="0"/>
              <a:t>: Exodus 15:22–26; Psalm 103:1–5; Matthew 8:16, 17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en-US" sz="3600" i="1" dirty="0"/>
              <a:t>Prayer</a:t>
            </a:r>
            <a:r>
              <a:rPr lang="en-US" sz="3600" dirty="0"/>
              <a:t>: God, thank You for being my Lord who Heals. Reveal where I need healing and lead me to the next step in Your ultimate healing plan. Show me how I can join You in bringing healing to the world, even in my local community.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6AD8CB-5738-6AB9-F8C3-5A0784DF6C2D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Lord who Heals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0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562BBA-43E5-D164-AD2D-F90EE2BA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78B24-AD99-844D-7E4B-62D8E4F35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44" y="2104237"/>
            <a:ext cx="10222489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en-US" sz="3600" i="1" dirty="0"/>
              <a:t>Scriptures</a:t>
            </a:r>
            <a:r>
              <a:rPr lang="en-US" sz="3600" dirty="0"/>
              <a:t>: John 14:16, 17; 15:26; 1 John 5:6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en-US" sz="3600" i="1" dirty="0"/>
              <a:t>Prayer</a:t>
            </a:r>
            <a:r>
              <a:rPr lang="en-US" sz="3600" dirty="0"/>
              <a:t>: Spirit of Truth, thank You for being the Source of all truth. Continue to speak to my heart and counsel me when I am confused and need Your clarity. Remind me of who You are and who You say I am.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D030B9-A895-2539-6530-8E0A86FD5002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Spirit of Truth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9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5D42CA-FEF4-FA89-756D-B7E1C536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AA00-8933-E127-56CC-6A14BEE3A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1" y="2104237"/>
            <a:ext cx="10307330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en-US" sz="3600" i="1" dirty="0"/>
              <a:t>Scriptures</a:t>
            </a:r>
            <a:r>
              <a:rPr lang="en-US" sz="3600" dirty="0"/>
              <a:t>: Genesis 22:9–14; Matthew 6:28–30; Philippians 4:19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en-US" sz="3600" i="1" dirty="0"/>
              <a:t>Prayer</a:t>
            </a:r>
            <a:r>
              <a:rPr lang="en-US" sz="3600" dirty="0"/>
              <a:t>: Lord who Provides, You are a God of both miraculous and daily provision. I hand You my worry as I wonder how my needs will be met. Remind me of how You provided in the past.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B98BC3-2622-BFFC-5718-C7F87B9450F8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Lord who Provides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0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0E5224-5076-CB25-87AA-CCDD138A0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8F28C-117F-A16A-3893-4357EEFA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1" y="2104240"/>
            <a:ext cx="10250769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en-US" sz="3600" i="1" dirty="0"/>
              <a:t>Scriptures</a:t>
            </a:r>
            <a:r>
              <a:rPr lang="en-US" sz="3600" dirty="0"/>
              <a:t>: Isaiah 6:1–3; 1 Peter 1:13–16; Revelation 4:8–11</a:t>
            </a:r>
          </a:p>
          <a:p>
            <a:pPr lvl="0"/>
            <a:endParaRPr lang="en-US" sz="3600" dirty="0"/>
          </a:p>
          <a:p>
            <a:pPr lvl="0"/>
            <a:r>
              <a:rPr lang="en-US" sz="3600" i="1" dirty="0"/>
              <a:t>Prayer</a:t>
            </a:r>
            <a:r>
              <a:rPr lang="en-US" sz="3600" dirty="0"/>
              <a:t>: Holy God, make me holy by the merits of Your blood and cover me with Your righteousness.</a:t>
            </a:r>
          </a:p>
          <a:p>
            <a:pPr lvl="0"/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491865-3E55-F5B9-2909-C64F4BC8276F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Holy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8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12DAE1-5CB8-C7F1-F749-44D2759C9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5073-D182-6F43-3878-76AB9F02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2" y="2104239"/>
            <a:ext cx="10388600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en-US" sz="3600" i="1" dirty="0"/>
              <a:t>Scriptures</a:t>
            </a:r>
            <a:r>
              <a:rPr lang="en-US" sz="3600" dirty="0"/>
              <a:t>: Psalm 103:14; 139:1–6; 1 John 3:20</a:t>
            </a:r>
          </a:p>
          <a:p>
            <a:pPr lvl="0"/>
            <a:endParaRPr lang="en-US" sz="3600" dirty="0"/>
          </a:p>
          <a:p>
            <a:r>
              <a:rPr lang="en-US" sz="3600" i="1" dirty="0"/>
              <a:t>Prayer</a:t>
            </a:r>
            <a:r>
              <a:rPr lang="en-US" sz="3600" dirty="0"/>
              <a:t>: Lord, You know me, my life, my past, present, and future. Please help me trust in You despite the circumstances I am in.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269B1F-C13D-4A63-65E7-39AC53CEE4CF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Omniscient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2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C9E5A-ACDE-B9DF-F0AC-1527B4C09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0F2B-D418-940B-0A65-FAC401D8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2" y="2104239"/>
            <a:ext cx="10203634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en-US" sz="3600" i="1" dirty="0"/>
              <a:t>Scriptures</a:t>
            </a:r>
            <a:r>
              <a:rPr lang="en-US" sz="3600" dirty="0"/>
              <a:t>: 2 Samuel 7:18–20; Psalm 16:2; John 13:12–17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en-US" sz="3600" i="1" dirty="0"/>
              <a:t>Prayer</a:t>
            </a:r>
            <a:r>
              <a:rPr lang="en-US" sz="3600" dirty="0"/>
              <a:t>: Show me how to be a servant-leader to those around me.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F58EBB-427C-8959-56F6-2CEADF5B5459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Lord, Master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7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3" y="236198"/>
            <a:ext cx="1042604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“name” of God,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said or written in Scripture, means </a:t>
            </a:r>
          </a:p>
          <a:p>
            <a:pPr marL="457200" indent="457200"/>
            <a:r>
              <a:rPr lang="en-US" sz="4400" dirty="0"/>
              <a:t>His character,</a:t>
            </a:r>
          </a:p>
          <a:p>
            <a:pPr marL="457200" indent="457200"/>
            <a:r>
              <a:rPr lang="en-US" sz="4400" dirty="0"/>
              <a:t>His righteousness, </a:t>
            </a:r>
          </a:p>
          <a:p>
            <a:pPr marL="457200" indent="457200"/>
            <a:r>
              <a:rPr lang="en-US" sz="4400" dirty="0"/>
              <a:t>His qualities, </a:t>
            </a:r>
          </a:p>
          <a:p>
            <a:pPr marL="457200" indent="457200"/>
            <a:r>
              <a:rPr lang="en-US" sz="4400" dirty="0"/>
              <a:t>His attributes, </a:t>
            </a:r>
          </a:p>
          <a:p>
            <a:pPr marL="457200" indent="457200"/>
            <a:r>
              <a:rPr lang="en-US" sz="4400" dirty="0"/>
              <a:t>His very being.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676C7-675E-8787-22E6-526BDC937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3AA3A-17D2-A502-6CF8-9D7C5B6B5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2" y="2104240"/>
            <a:ext cx="10326183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en-US" sz="3600" i="1" dirty="0"/>
              <a:t>Scriptures</a:t>
            </a:r>
            <a:r>
              <a:rPr lang="en-US" sz="3600" dirty="0"/>
              <a:t>: Psalm 139:7–12; Jeremiah 23:23, 24; Matthew 28:20</a:t>
            </a:r>
          </a:p>
          <a:p>
            <a:pPr lvl="0"/>
            <a:endParaRPr lang="en-US" sz="3600" dirty="0"/>
          </a:p>
          <a:p>
            <a:r>
              <a:rPr lang="en-US" sz="3600" i="1" dirty="0"/>
              <a:t>Prayer</a:t>
            </a:r>
            <a:r>
              <a:rPr lang="en-US" sz="3600" dirty="0"/>
              <a:t>: Thank You, Lord, that You are close to everyone, and because You are omnipresent, You are “a very present help in trouble” (Psalm 46:1, NKJV).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14DDF0-0831-7087-B087-5F1E910B7FCD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Omnipresent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3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1F836-FFB8-13F7-47B4-9E22ACD83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012F-7D97-8AEC-D1C9-7046A65D9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2" y="2104238"/>
            <a:ext cx="10388600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en-US" sz="3600" i="1" dirty="0"/>
              <a:t>Scriptures</a:t>
            </a:r>
            <a:r>
              <a:rPr lang="en-US" sz="3600" dirty="0"/>
              <a:t>: Genesis 17:1, 2; Psalm 8; Matthew 19:26</a:t>
            </a:r>
          </a:p>
          <a:p>
            <a:pPr lvl="0"/>
            <a:endParaRPr lang="en-US" sz="3600" dirty="0"/>
          </a:p>
          <a:p>
            <a:pPr lvl="0"/>
            <a:r>
              <a:rPr lang="en-US" sz="3600" i="1" dirty="0"/>
              <a:t>Prayer</a:t>
            </a:r>
            <a:r>
              <a:rPr lang="en-US" sz="3600" dirty="0"/>
              <a:t>: I am so glad, Lord, that nothing is impossible for You!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8A889D-F54A-FF1A-FC95-CA8871B1FC46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Almighty God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05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F95309-1429-88CE-DB9C-05FCB545B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FF79B-559F-C370-97CA-E37B13D2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1" y="2104240"/>
            <a:ext cx="10388600" cy="4611831"/>
          </a:xfrm>
        </p:spPr>
        <p:txBody>
          <a:bodyPr>
            <a:normAutofit/>
          </a:bodyPr>
          <a:lstStyle/>
          <a:p>
            <a:pPr lvl="0"/>
            <a:endParaRPr lang="en-US" sz="3600" i="1" dirty="0"/>
          </a:p>
          <a:p>
            <a:pPr lvl="0"/>
            <a:r>
              <a:rPr lang="en-US" sz="3600" i="1" dirty="0"/>
              <a:t>Scriptures</a:t>
            </a:r>
            <a:r>
              <a:rPr lang="en-US" sz="3600" dirty="0"/>
              <a:t>: Isaiah 48:12; Philippians 1:6; Revelation 22:13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Prayer: Lord, You are the ___ and the ___ ! My life is in Your hand, You will have the last word in my life!</a:t>
            </a:r>
            <a:r>
              <a:rPr lang="en-US" sz="3600" i="1" dirty="0"/>
              <a:t> </a:t>
            </a:r>
            <a:r>
              <a:rPr lang="en-US" sz="3600" i="1"/>
              <a:t>(Say the first and the last letters of the alphabet in your mother-tongue.)</a:t>
            </a:r>
            <a:r>
              <a:rPr lang="en-US" sz="3600"/>
              <a:t> </a:t>
            </a:r>
            <a:endParaRPr lang="en-US" sz="3600" dirty="0"/>
          </a:p>
          <a:p>
            <a:pPr lvl="0"/>
            <a:endParaRPr lang="en-US" sz="36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3EB531-0F71-6294-1445-B9E216ACF464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The First and the Last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83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93E44-D36D-9D24-2C3C-AAC779507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AE484-70A8-4B3C-1724-3E89D3D5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70" y="2104240"/>
            <a:ext cx="10222489" cy="4611831"/>
          </a:xfrm>
        </p:spPr>
        <p:txBody>
          <a:bodyPr>
            <a:normAutofit fontScale="77500" lnSpcReduction="20000"/>
          </a:bodyPr>
          <a:lstStyle/>
          <a:p>
            <a:pPr lvl="0"/>
            <a:endParaRPr lang="en-US" sz="3600" i="1" dirty="0"/>
          </a:p>
          <a:p>
            <a:r>
              <a:rPr lang="en-CA" sz="3600" dirty="0"/>
              <a:t>The Navigators. “Names and Attributes of God.” Bringing Friends on the </a:t>
            </a:r>
            <a:r>
              <a:rPr lang="en-CA" sz="3600"/>
              <a:t>Journey. </a:t>
            </a:r>
            <a:r>
              <a:rPr lang="en-CA" sz="3600" dirty="0"/>
              <a:t>https://</a:t>
            </a:r>
            <a:r>
              <a:rPr lang="en-CA" sz="3600" dirty="0" err="1"/>
              <a:t>www.navigators.org</a:t>
            </a:r>
            <a:r>
              <a:rPr lang="en-CA" sz="3600" dirty="0"/>
              <a:t>/</a:t>
            </a:r>
            <a:r>
              <a:rPr lang="en-CA" sz="3600" dirty="0" err="1"/>
              <a:t>disciplemaking</a:t>
            </a:r>
            <a:r>
              <a:rPr lang="en-CA" sz="3600" dirty="0"/>
              <a:t>/adm1/names-and</a:t>
            </a:r>
            <a:br>
              <a:rPr lang="en-CA" sz="3600" dirty="0"/>
            </a:br>
            <a:r>
              <a:rPr lang="en-CA" sz="3600" dirty="0"/>
              <a:t>-attributes-of-god/.</a:t>
            </a:r>
          </a:p>
          <a:p>
            <a:endParaRPr lang="en-CA" sz="3600" dirty="0"/>
          </a:p>
          <a:p>
            <a:r>
              <a:rPr lang="en-CA" sz="3600" dirty="0"/>
              <a:t>White, Ellen G. </a:t>
            </a:r>
            <a:r>
              <a:rPr lang="en-CA" sz="3600" i="1" dirty="0"/>
              <a:t>Jesus, Name Above All Names.</a:t>
            </a:r>
            <a:r>
              <a:rPr lang="en-CA" sz="3600" dirty="0"/>
              <a:t> Nampa, ID: Pacific Press®, 2020.</a:t>
            </a:r>
          </a:p>
          <a:p>
            <a:endParaRPr lang="en-CA" sz="3600" dirty="0"/>
          </a:p>
          <a:p>
            <a:r>
              <a:rPr lang="en-US" sz="3600" dirty="0"/>
              <a:t>Women’s Ministries. “The Names of God.” My Daily Walk With Jesus. https://</a:t>
            </a:r>
            <a:r>
              <a:rPr lang="en-US" sz="3600" dirty="0" err="1"/>
              <a:t>women.adventist.org</a:t>
            </a:r>
            <a:r>
              <a:rPr lang="en-US" sz="3600" dirty="0"/>
              <a:t>/the-names-of</a:t>
            </a:r>
            <a:br>
              <a:rPr lang="en-US" sz="3600" dirty="0"/>
            </a:br>
            <a:r>
              <a:rPr lang="en-US" sz="3600" dirty="0"/>
              <a:t>-</a:t>
            </a:r>
            <a:r>
              <a:rPr lang="en-US" sz="3600" dirty="0" err="1"/>
              <a:t>god?searchsite</a:t>
            </a:r>
            <a:r>
              <a:rPr lang="en-US" sz="3600" dirty="0"/>
              <a:t>=</a:t>
            </a:r>
            <a:r>
              <a:rPr lang="en-US" sz="3600" dirty="0" err="1"/>
              <a:t>women.adventist.org&amp;ref</a:t>
            </a:r>
            <a:r>
              <a:rPr lang="en-US" sz="3600" dirty="0"/>
              <a:t>=on-site</a:t>
            </a:r>
            <a:br>
              <a:rPr lang="en-US" sz="3600" dirty="0"/>
            </a:br>
            <a:r>
              <a:rPr lang="en-US" sz="3600" dirty="0"/>
              <a:t>-</a:t>
            </a:r>
            <a:r>
              <a:rPr lang="en-US" sz="3600" dirty="0" err="1"/>
              <a:t>search&amp;searchterm</a:t>
            </a:r>
            <a:r>
              <a:rPr lang="en-US" sz="3600" dirty="0"/>
              <a:t>=Names+of%20God.</a:t>
            </a:r>
          </a:p>
          <a:p>
            <a:pPr lvl="0"/>
            <a:endParaRPr lang="en-US" sz="36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C759CF-5B3E-8693-D196-C3FA0CD33566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Resources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0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174" y="505547"/>
            <a:ext cx="8700655" cy="1356932"/>
          </a:xfrm>
        </p:spPr>
        <p:txBody>
          <a:bodyPr>
            <a:normAutofit/>
          </a:bodyPr>
          <a:lstStyle/>
          <a:p>
            <a:r>
              <a:rPr lang="pt-BR" sz="4000" b="1" dirty="0" err="1">
                <a:latin typeface="Montserrat" panose="00000500000000000000" pitchFamily="50" charset="0"/>
              </a:rPr>
              <a:t>Scriptures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on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the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name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of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God</a:t>
            </a:r>
            <a:endParaRPr lang="pt-BR" sz="4000" b="1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75934"/>
            <a:ext cx="9959109" cy="447651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Daniel 2:20</a:t>
            </a:r>
          </a:p>
          <a:p>
            <a:pPr marL="288925" indent="0">
              <a:buNone/>
            </a:pPr>
            <a:r>
              <a:rPr lang="en-US" sz="3600" dirty="0"/>
              <a:t>“Praise be to the </a:t>
            </a:r>
            <a:r>
              <a:rPr lang="en-US" sz="3600" i="1" dirty="0"/>
              <a:t>name of God</a:t>
            </a:r>
            <a:r>
              <a:rPr lang="en-US" sz="3600" dirty="0"/>
              <a:t> for ever and ever; wisdom and power are his.”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Deuteronomy 18:7</a:t>
            </a:r>
          </a:p>
          <a:p>
            <a:pPr marL="288925" indent="0">
              <a:buNone/>
            </a:pPr>
            <a:r>
              <a:rPr lang="en-US" sz="3600" dirty="0"/>
              <a:t>“He may minister in the </a:t>
            </a:r>
            <a:r>
              <a:rPr lang="en-US" sz="3600" i="1" dirty="0"/>
              <a:t>name of</a:t>
            </a:r>
            <a:r>
              <a:rPr lang="en-US" sz="3600" dirty="0"/>
              <a:t> the L</a:t>
            </a:r>
            <a:r>
              <a:rPr lang="en-US" sz="3600" cap="small" dirty="0"/>
              <a:t>ord</a:t>
            </a:r>
            <a:r>
              <a:rPr lang="en-US" sz="3600" dirty="0"/>
              <a:t> his </a:t>
            </a:r>
            <a:r>
              <a:rPr lang="en-US" sz="3600" i="1" dirty="0"/>
              <a:t>God</a:t>
            </a:r>
            <a:r>
              <a:rPr lang="en-US" sz="3600" dirty="0"/>
              <a:t> like all his fellow Levites who serve there in the presence </a:t>
            </a:r>
            <a:r>
              <a:rPr lang="en-US" sz="3600" i="1" dirty="0"/>
              <a:t>of</a:t>
            </a:r>
            <a:r>
              <a:rPr lang="en-US" sz="3600" dirty="0"/>
              <a:t> the L</a:t>
            </a:r>
            <a:r>
              <a:rPr lang="en-US" sz="3600" cap="small" dirty="0"/>
              <a:t>ord.</a:t>
            </a:r>
            <a:r>
              <a:rPr lang="en-US" sz="3600" dirty="0"/>
              <a:t>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0A33ED-883E-F38B-2B68-155DA25F7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1BAEFE-DADA-3B53-1B53-F9E42FD7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174" y="505547"/>
            <a:ext cx="8700655" cy="1356932"/>
          </a:xfrm>
        </p:spPr>
        <p:txBody>
          <a:bodyPr>
            <a:normAutofit/>
          </a:bodyPr>
          <a:lstStyle/>
          <a:p>
            <a:r>
              <a:rPr lang="pt-BR" sz="4000" b="1" dirty="0" err="1">
                <a:latin typeface="Montserrat" panose="00000500000000000000" pitchFamily="50" charset="0"/>
              </a:rPr>
              <a:t>Scriptures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on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the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name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of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God</a:t>
            </a:r>
            <a:endParaRPr lang="pt-BR" sz="4000" b="1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E8CC53-C16E-424B-FCE3-ACE818DA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49" y="1911727"/>
            <a:ext cx="10208490" cy="4829666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/>
              <a:t>1 Samuel 17:45</a:t>
            </a:r>
          </a:p>
          <a:p>
            <a:pPr marL="288925" indent="0">
              <a:buNone/>
            </a:pPr>
            <a:r>
              <a:rPr lang="en-US" sz="3900" dirty="0"/>
              <a:t>“David said to the Philistine, ‘You come against me with sword and spear and javelin, but I come against you in the name of the L</a:t>
            </a:r>
            <a:r>
              <a:rPr lang="en-US" sz="3900" cap="small" dirty="0"/>
              <a:t>ord</a:t>
            </a:r>
            <a:r>
              <a:rPr lang="en-US" sz="3900" dirty="0"/>
              <a:t> Almighty, the </a:t>
            </a:r>
            <a:r>
              <a:rPr lang="en-US" sz="3900" i="1" dirty="0"/>
              <a:t>God of</a:t>
            </a:r>
            <a:r>
              <a:rPr lang="en-US" sz="3900" dirty="0"/>
              <a:t> the armies </a:t>
            </a:r>
            <a:r>
              <a:rPr lang="en-US" sz="3900" i="1" dirty="0"/>
              <a:t>of</a:t>
            </a:r>
            <a:r>
              <a:rPr lang="en-US" sz="3900" dirty="0"/>
              <a:t> Israel, whom you have defied.’ ”</a:t>
            </a:r>
          </a:p>
          <a:p>
            <a:pPr marL="0" indent="0">
              <a:buNone/>
            </a:pPr>
            <a:endParaRPr lang="en-US" sz="3900" dirty="0"/>
          </a:p>
          <a:p>
            <a:r>
              <a:rPr lang="en-US" sz="3900" dirty="0"/>
              <a:t>Psalm 48:10.</a:t>
            </a:r>
          </a:p>
          <a:p>
            <a:pPr marL="288925" indent="0">
              <a:buNone/>
            </a:pPr>
            <a:r>
              <a:rPr lang="en-US" sz="3900" dirty="0"/>
              <a:t>“Like your </a:t>
            </a:r>
            <a:r>
              <a:rPr lang="en-US" sz="3900" i="1" dirty="0"/>
              <a:t>name</a:t>
            </a:r>
            <a:r>
              <a:rPr lang="en-US" sz="3900" dirty="0"/>
              <a:t>, O </a:t>
            </a:r>
            <a:r>
              <a:rPr lang="en-US" sz="3900" i="1" dirty="0"/>
              <a:t>God</a:t>
            </a:r>
            <a:r>
              <a:rPr lang="en-US" sz="3900" dirty="0"/>
              <a:t>, your praise reaches to the ends </a:t>
            </a:r>
            <a:r>
              <a:rPr lang="en-US" sz="3900" i="1" dirty="0"/>
              <a:t>of</a:t>
            </a:r>
            <a:r>
              <a:rPr lang="en-US" sz="3900" dirty="0"/>
              <a:t> the earth; your right hand is filled with righteousness.”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617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92F87-9240-73A0-28A2-3F537C7D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D85F55-C12B-FED4-BCA7-139910D6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174" y="505547"/>
            <a:ext cx="8700655" cy="1356932"/>
          </a:xfrm>
        </p:spPr>
        <p:txBody>
          <a:bodyPr>
            <a:normAutofit/>
          </a:bodyPr>
          <a:lstStyle/>
          <a:p>
            <a:r>
              <a:rPr lang="pt-BR" sz="4000" b="1" dirty="0" err="1">
                <a:latin typeface="Montserrat" panose="00000500000000000000" pitchFamily="50" charset="0"/>
              </a:rPr>
              <a:t>Scriptures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on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the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name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of</a:t>
            </a:r>
            <a:r>
              <a:rPr lang="pt-BR" sz="4000" b="1" dirty="0">
                <a:latin typeface="Montserrat" panose="00000500000000000000" pitchFamily="50" charset="0"/>
              </a:rPr>
              <a:t> </a:t>
            </a:r>
            <a:r>
              <a:rPr lang="pt-BR" sz="4000" b="1" dirty="0" err="1">
                <a:latin typeface="Montserrat" panose="00000500000000000000" pitchFamily="50" charset="0"/>
              </a:rPr>
              <a:t>God</a:t>
            </a:r>
            <a:endParaRPr lang="pt-BR" sz="4000" b="1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17608A-AC8C-D59A-7A6E-B31A3E9F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75934"/>
            <a:ext cx="10194636" cy="4982066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/>
              <a:t>John 1:12</a:t>
            </a:r>
          </a:p>
          <a:p>
            <a:pPr marL="233363" indent="0">
              <a:buNone/>
            </a:pPr>
            <a:r>
              <a:rPr lang="en-US" sz="4600" dirty="0"/>
              <a:t>“Yet to all who did receive him, to those who believed in his </a:t>
            </a:r>
            <a:r>
              <a:rPr lang="en-US" sz="4600" i="1" dirty="0"/>
              <a:t>name</a:t>
            </a:r>
            <a:r>
              <a:rPr lang="en-US" sz="4600" dirty="0"/>
              <a:t>, he gave the right to become children </a:t>
            </a:r>
            <a:r>
              <a:rPr lang="en-US" sz="4600" i="1" dirty="0"/>
              <a:t>of God.</a:t>
            </a:r>
            <a:r>
              <a:rPr lang="en-US" sz="4600" dirty="0"/>
              <a:t>” </a:t>
            </a:r>
          </a:p>
          <a:p>
            <a:endParaRPr lang="en-US" sz="4600" dirty="0"/>
          </a:p>
          <a:p>
            <a:r>
              <a:rPr lang="en-US" sz="4600" dirty="0"/>
              <a:t>Matthew 6:9, 10</a:t>
            </a:r>
          </a:p>
          <a:p>
            <a:pPr marL="457200" indent="0">
              <a:buNone/>
            </a:pPr>
            <a:r>
              <a:rPr lang="en-US" sz="4600" dirty="0"/>
              <a:t>“This, then, is how you should pray: </a:t>
            </a:r>
          </a:p>
          <a:p>
            <a:pPr marL="457200" indent="0">
              <a:buNone/>
            </a:pPr>
            <a:r>
              <a:rPr lang="en-US" sz="4600" dirty="0"/>
              <a:t>“ ‘Our Father in heaven, </a:t>
            </a:r>
          </a:p>
          <a:p>
            <a:pPr marL="457200" indent="0">
              <a:buNone/>
            </a:pPr>
            <a:r>
              <a:rPr lang="en-US" sz="4600" dirty="0"/>
              <a:t>hallowed be your </a:t>
            </a:r>
            <a:r>
              <a:rPr lang="en-US" sz="4600" i="1" dirty="0"/>
              <a:t>name</a:t>
            </a:r>
            <a:r>
              <a:rPr lang="en-US" sz="4600" dirty="0"/>
              <a:t>, </a:t>
            </a:r>
          </a:p>
          <a:p>
            <a:pPr marL="457200" indent="0">
              <a:buNone/>
            </a:pPr>
            <a:r>
              <a:rPr lang="en-US" sz="4600" dirty="0"/>
              <a:t>your kingdom come, </a:t>
            </a:r>
          </a:p>
          <a:p>
            <a:pPr marL="457200" indent="0">
              <a:buNone/>
            </a:pPr>
            <a:r>
              <a:rPr lang="en-US" sz="4600" dirty="0"/>
              <a:t>your will be done, </a:t>
            </a:r>
          </a:p>
          <a:p>
            <a:pPr marL="457200" indent="0">
              <a:buNone/>
            </a:pPr>
            <a:r>
              <a:rPr lang="en-US" sz="4600" dirty="0"/>
              <a:t>on earth as it is in heaven’ ” (Matthew 6:9, 10).</a:t>
            </a:r>
          </a:p>
          <a:p>
            <a:endParaRPr lang="en-US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88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91" y="217344"/>
            <a:ext cx="7660563" cy="1498334"/>
          </a:xfrm>
        </p:spPr>
        <p:txBody>
          <a:bodyPr>
            <a:normAutofit/>
          </a:bodyPr>
          <a:lstStyle/>
          <a:p>
            <a:r>
              <a:rPr lang="en-US" sz="5400" b="1" dirty="0"/>
              <a:t>                     I AM</a:t>
            </a:r>
            <a:br>
              <a:rPr lang="en-US" dirty="0"/>
            </a:br>
            <a:endParaRPr lang="pt-BR" sz="4000" dirty="0">
              <a:latin typeface="Montserrat" panose="00000500000000000000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345" y="1579418"/>
            <a:ext cx="8409709" cy="5061238"/>
          </a:xfrm>
        </p:spPr>
        <p:txBody>
          <a:bodyPr>
            <a:normAutofit/>
          </a:bodyPr>
          <a:lstStyle/>
          <a:p>
            <a:r>
              <a:rPr lang="pt-BR" sz="4000" dirty="0" err="1"/>
              <a:t>God’s</a:t>
            </a:r>
            <a:r>
              <a:rPr lang="pt-BR" sz="4000" dirty="0"/>
              <a:t> </a:t>
            </a:r>
            <a:r>
              <a:rPr lang="pt-BR" sz="4000" dirty="0" err="1"/>
              <a:t>name</a:t>
            </a:r>
            <a:r>
              <a:rPr lang="pt-BR" sz="4000" dirty="0"/>
              <a:t> </a:t>
            </a:r>
            <a:r>
              <a:rPr lang="pt-BR" sz="4000" dirty="0" err="1"/>
              <a:t>revealed</a:t>
            </a:r>
            <a:r>
              <a:rPr lang="pt-BR" sz="4000" dirty="0"/>
              <a:t> </a:t>
            </a:r>
            <a:r>
              <a:rPr lang="pt-BR" sz="4000" dirty="0" err="1"/>
              <a:t>to</a:t>
            </a:r>
            <a:r>
              <a:rPr lang="pt-BR" sz="4000" dirty="0"/>
              <a:t> Moses in </a:t>
            </a:r>
            <a:r>
              <a:rPr lang="en-US" sz="4000" dirty="0"/>
              <a:t>Exodus 3:14 </a:t>
            </a:r>
          </a:p>
          <a:p>
            <a:r>
              <a:rPr lang="en-US" sz="4000" dirty="0"/>
              <a:t>This is a name of the ultimate independent, self-complete Being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9F0EB-3B81-03DA-BEF7-39E6724B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9E0F-06FA-FF47-A63C-182B8382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91" y="217344"/>
            <a:ext cx="7660563" cy="1498334"/>
          </a:xfrm>
        </p:spPr>
        <p:txBody>
          <a:bodyPr>
            <a:normAutofit/>
          </a:bodyPr>
          <a:lstStyle/>
          <a:p>
            <a:r>
              <a:rPr lang="en-US" sz="5400" b="1" dirty="0"/>
              <a:t>                     I AM</a:t>
            </a:r>
            <a:br>
              <a:rPr lang="en-US" dirty="0"/>
            </a:br>
            <a:endParaRPr lang="pt-BR" sz="4000" dirty="0">
              <a:latin typeface="Montserrat" panose="00000500000000000000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294387-BF61-F5B9-D6D8-66B43650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345" y="1579418"/>
            <a:ext cx="8409709" cy="5061238"/>
          </a:xfrm>
        </p:spPr>
        <p:txBody>
          <a:bodyPr>
            <a:normAutofit/>
          </a:bodyPr>
          <a:lstStyle/>
          <a:p>
            <a:r>
              <a:rPr lang="en-US" sz="4000" dirty="0"/>
              <a:t>Jesus also used many “I am” statements to reveal Himself as God, such as,</a:t>
            </a:r>
          </a:p>
          <a:p>
            <a:pPr marL="0" indent="0">
              <a:buNone/>
            </a:pPr>
            <a:r>
              <a:rPr lang="en-US" sz="4000" dirty="0"/>
              <a:t>“I am the bread of life” (John 6:35).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I AM is past, present, and future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94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D30F3-1599-60ED-CEA4-CBA80E020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22984-365A-84C7-9182-953F93D24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refers to God in a similar way: “who </a:t>
            </a:r>
            <a:r>
              <a:rPr lang="en-US" sz="4400" i="1" dirty="0"/>
              <a:t>is</a:t>
            </a:r>
            <a:r>
              <a:rPr lang="en-US" sz="4400" dirty="0"/>
              <a:t>, and who </a:t>
            </a:r>
            <a:r>
              <a:rPr lang="en-US" sz="4400" i="1" dirty="0"/>
              <a:t>was</a:t>
            </a:r>
            <a:r>
              <a:rPr lang="en-US" sz="4400" dirty="0"/>
              <a:t>, and who </a:t>
            </a:r>
            <a:r>
              <a:rPr lang="en-US" sz="4400" i="1" dirty="0"/>
              <a:t>is to come</a:t>
            </a:r>
            <a:r>
              <a:rPr lang="en-US" sz="4400" dirty="0"/>
              <a:t>.” 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17DCBD-D6C7-66CE-49AE-A2A8661F3D37}"/>
              </a:ext>
            </a:extLst>
          </p:cNvPr>
          <p:cNvSpPr txBox="1">
            <a:spLocks/>
          </p:cNvSpPr>
          <p:nvPr/>
        </p:nvSpPr>
        <p:spPr>
          <a:xfrm>
            <a:off x="443063" y="236198"/>
            <a:ext cx="10426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Revelation 1:4, 8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1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E6740-8183-ED03-2823-5F53BFE77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A687-AFF9-15BB-025A-2C97D19B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93" y="217344"/>
            <a:ext cx="995910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Prayer using the name and idea of I AM.</a:t>
            </a:r>
            <a:endParaRPr lang="pt-BR" sz="5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07D5-2F3F-E1CB-B027-27A45B09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10153072" cy="451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lvl="0"/>
            <a:r>
              <a:rPr lang="en-CA" sz="3600" i="1" dirty="0"/>
              <a:t>Scriptures</a:t>
            </a:r>
            <a:r>
              <a:rPr lang="en-CA" sz="3600" dirty="0"/>
              <a:t>: Exodus 3:13–15; John 10:7–11; 14:6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en-CA" sz="3600" i="1" dirty="0"/>
              <a:t>Prayer</a:t>
            </a:r>
            <a:r>
              <a:rPr lang="en-CA" sz="3600" dirty="0"/>
              <a:t>: You are the Great I AM, the only One perfectly self-sufficient. Thank You that I can find all that I need in You.</a:t>
            </a:r>
            <a:endParaRPr lang="en-US" sz="36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1487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1172</Words>
  <Application>Microsoft Macintosh PowerPoint</Application>
  <PresentationFormat>Widescreen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Arizonia</vt:lpstr>
      <vt:lpstr>Calibri</vt:lpstr>
      <vt:lpstr>Calibri Light</vt:lpstr>
      <vt:lpstr>Montserrat</vt:lpstr>
      <vt:lpstr>Montserrat Black</vt:lpstr>
      <vt:lpstr>Montserrat SemiBold</vt:lpstr>
      <vt:lpstr>Office Theme</vt:lpstr>
      <vt:lpstr>PowerPoint Presentation</vt:lpstr>
      <vt:lpstr>The “name” of God,</vt:lpstr>
      <vt:lpstr>Scriptures on the name of God</vt:lpstr>
      <vt:lpstr>Scriptures on the name of God</vt:lpstr>
      <vt:lpstr>Scriptures on the name of God</vt:lpstr>
      <vt:lpstr>                     I AM </vt:lpstr>
      <vt:lpstr>                     I AM </vt:lpstr>
      <vt:lpstr>PowerPoint Presentation</vt:lpstr>
      <vt:lpstr>Prayer using the name and idea of I AM.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Diaz-Vazquez, Celeste</cp:lastModifiedBy>
  <cp:revision>12</cp:revision>
  <dcterms:created xsi:type="dcterms:W3CDTF">2023-02-14T12:16:54Z</dcterms:created>
  <dcterms:modified xsi:type="dcterms:W3CDTF">2026-01-16T19:57:11Z</dcterms:modified>
</cp:coreProperties>
</file>