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0" r:id="rId5"/>
    <p:sldId id="261" r:id="rId6"/>
    <p:sldId id="259"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221"/>
    <a:srgbClr val="666377"/>
    <a:srgbClr val="0F3600"/>
    <a:srgbClr val="043449"/>
    <a:srgbClr val="5E6373"/>
    <a:srgbClr val="A8B1AA"/>
    <a:srgbClr val="A1646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p:scale>
          <a:sx n="82" d="100"/>
          <a:sy n="82" d="100"/>
        </p:scale>
        <p:origin x="72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22/01/2026</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‹Nº›</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22/01/2026</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‹Nº›</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6096000" y="3492950"/>
            <a:ext cx="4524824" cy="591114"/>
          </a:xfrm>
        </p:spPr>
        <p:txBody>
          <a:bodyPr>
            <a:noAutofit/>
          </a:bodyPr>
          <a:lstStyle/>
          <a:p>
            <a:pPr algn="l"/>
            <a:r>
              <a:rPr lang="es-CO" sz="4400" b="1" noProof="0" dirty="0">
                <a:latin typeface="Montserrat Black" panose="00000A00000000000000" pitchFamily="50" charset="0"/>
              </a:rPr>
              <a:t>ORANDO LOS</a:t>
            </a:r>
          </a:p>
        </p:txBody>
      </p:sp>
      <p:sp>
        <p:nvSpPr>
          <p:cNvPr id="4" name="Subtitle 2">
            <a:extLst>
              <a:ext uri="{FF2B5EF4-FFF2-40B4-BE49-F238E27FC236}">
                <a16:creationId xmlns:a16="http://schemas.microsoft.com/office/drawing/2014/main" id="{289712EC-6349-7CF0-DC49-6EB3177143C1}"/>
              </a:ext>
            </a:extLst>
          </p:cNvPr>
          <p:cNvSpPr txBox="1">
            <a:spLocks/>
          </p:cNvSpPr>
          <p:nvPr/>
        </p:nvSpPr>
        <p:spPr>
          <a:xfrm>
            <a:off x="3841567" y="4003663"/>
            <a:ext cx="6511472" cy="1257987"/>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s-CO" sz="7200" noProof="0" dirty="0">
                <a:solidFill>
                  <a:srgbClr val="942221"/>
                </a:solidFill>
                <a:latin typeface="Arizonia" panose="02000507060000020003" pitchFamily="2" charset="0"/>
              </a:rPr>
              <a:t>nombres de Dios</a:t>
            </a:r>
          </a:p>
          <a:p>
            <a:pPr algn="l"/>
            <a:endParaRPr lang="es-CO" sz="7200" noProof="0" dirty="0">
              <a:solidFill>
                <a:srgbClr val="942221"/>
              </a:solidFill>
              <a:latin typeface="Arizonia" panose="02000507060000020003" pitchFamily="2" charset="0"/>
            </a:endParaRPr>
          </a:p>
        </p:txBody>
      </p:sp>
      <p:sp>
        <p:nvSpPr>
          <p:cNvPr id="8" name="TextBox 7">
            <a:extLst>
              <a:ext uri="{FF2B5EF4-FFF2-40B4-BE49-F238E27FC236}">
                <a16:creationId xmlns:a16="http://schemas.microsoft.com/office/drawing/2014/main" id="{8F0B0460-4ED6-1CE3-FAFB-0D303AEE916E}"/>
              </a:ext>
            </a:extLst>
          </p:cNvPr>
          <p:cNvSpPr txBox="1"/>
          <p:nvPr/>
        </p:nvSpPr>
        <p:spPr>
          <a:xfrm>
            <a:off x="3552401" y="6324698"/>
            <a:ext cx="5945858" cy="338554"/>
          </a:xfrm>
          <a:prstGeom prst="rect">
            <a:avLst/>
          </a:prstGeom>
          <a:noFill/>
        </p:spPr>
        <p:txBody>
          <a:bodyPr wrap="none" rtlCol="0">
            <a:spAutoFit/>
          </a:bodyPr>
          <a:lstStyle/>
          <a:p>
            <a:r>
              <a:rPr lang="es-CO" sz="1600" noProof="0" dirty="0">
                <a:solidFill>
                  <a:schemeClr val="bg1"/>
                </a:solidFill>
                <a:latin typeface="Montserrat SemiBold" panose="00000700000000000000" pitchFamily="50" charset="0"/>
              </a:rPr>
              <a:t>DÍA INTERNACIONAL DE ORACIÓN DE LA MUJER 2026</a:t>
            </a:r>
          </a:p>
        </p:txBody>
      </p:sp>
      <p:sp>
        <p:nvSpPr>
          <p:cNvPr id="5" name="TextBox 4">
            <a:extLst>
              <a:ext uri="{FF2B5EF4-FFF2-40B4-BE49-F238E27FC236}">
                <a16:creationId xmlns:a16="http://schemas.microsoft.com/office/drawing/2014/main" id="{0A40CC5A-37B3-9EAA-31B6-B2B649A9830C}"/>
              </a:ext>
            </a:extLst>
          </p:cNvPr>
          <p:cNvSpPr txBox="1"/>
          <p:nvPr/>
        </p:nvSpPr>
        <p:spPr>
          <a:xfrm>
            <a:off x="6851721" y="4945302"/>
            <a:ext cx="4648983" cy="369332"/>
          </a:xfrm>
          <a:prstGeom prst="rect">
            <a:avLst/>
          </a:prstGeom>
          <a:noFill/>
        </p:spPr>
        <p:txBody>
          <a:bodyPr wrap="square" rtlCol="0">
            <a:spAutoFit/>
          </a:bodyPr>
          <a:lstStyle/>
          <a:p>
            <a:r>
              <a:rPr lang="es-CO" noProof="0" dirty="0"/>
              <a:t>Escrito por </a:t>
            </a:r>
            <a:r>
              <a:rPr lang="es-CO" noProof="0" dirty="0" err="1"/>
              <a:t>Ardis</a:t>
            </a:r>
            <a:r>
              <a:rPr lang="es-CO" noProof="0" dirty="0"/>
              <a:t> Dick </a:t>
            </a:r>
            <a:r>
              <a:rPr lang="es-CO" noProof="0" dirty="0" err="1"/>
              <a:t>Stenbakken</a:t>
            </a:r>
            <a:endParaRPr lang="es-CO" noProof="0" dirty="0"/>
          </a:p>
        </p:txBody>
      </p:sp>
    </p:spTree>
    <p:extLst>
      <p:ext uri="{BB962C8B-B14F-4D97-AF65-F5344CB8AC3E}">
        <p14:creationId xmlns:p14="http://schemas.microsoft.com/office/powerpoint/2010/main" val="36028998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F4BA176-4F47-4976-0F1D-34B98822C180}"/>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7BD9A2F-8B97-BECC-8FE6-21089B26B3B7}"/>
              </a:ext>
            </a:extLst>
          </p:cNvPr>
          <p:cNvSpPr>
            <a:spLocks noGrp="1"/>
          </p:cNvSpPr>
          <p:nvPr>
            <p:ph idx="1"/>
          </p:nvPr>
        </p:nvSpPr>
        <p:spPr>
          <a:xfrm>
            <a:off x="265546" y="2067104"/>
            <a:ext cx="10153072" cy="4510520"/>
          </a:xfrm>
        </p:spPr>
        <p:txBody>
          <a:bodyPr>
            <a:normAutofit/>
          </a:bodyPr>
          <a:lstStyle/>
          <a:p>
            <a:pPr lvl="0"/>
            <a:endParaRPr lang="es-CO" sz="4000" i="1" noProof="0" dirty="0"/>
          </a:p>
          <a:p>
            <a:pPr lvl="0"/>
            <a:r>
              <a:rPr lang="es-CO" sz="3600" i="1" noProof="0" dirty="0"/>
              <a:t>Versículos</a:t>
            </a:r>
            <a:r>
              <a:rPr lang="es-CO" sz="3600" noProof="0" dirty="0"/>
              <a:t>: Salmo 33:6–9; Jeremías 32:17; Colosenses 1:17</a:t>
            </a:r>
          </a:p>
          <a:p>
            <a:pPr lvl="0"/>
            <a:endParaRPr lang="es-CO" sz="3600" noProof="0" dirty="0"/>
          </a:p>
          <a:p>
            <a:pPr lvl="0"/>
            <a:r>
              <a:rPr lang="es-CO" sz="3600" i="1" noProof="0" dirty="0"/>
              <a:t>Oración</a:t>
            </a:r>
            <a:r>
              <a:rPr lang="es-CO" sz="3600" noProof="0" dirty="0"/>
              <a:t>: Tú eres el Dios que todo lo puede. Por favor, regálame la fe y la confianza para creer que tu poder no tiene límites, que nada es imposible para Ti.</a:t>
            </a:r>
          </a:p>
          <a:p>
            <a:pPr marL="0" indent="0">
              <a:buNone/>
            </a:pPr>
            <a:endParaRPr lang="es-CO" sz="4400" noProof="0" dirty="0"/>
          </a:p>
        </p:txBody>
      </p:sp>
      <p:sp>
        <p:nvSpPr>
          <p:cNvPr id="4" name="Title 1">
            <a:extLst>
              <a:ext uri="{FF2B5EF4-FFF2-40B4-BE49-F238E27FC236}">
                <a16:creationId xmlns:a16="http://schemas.microsoft.com/office/drawing/2014/main" id="{7A00C6CC-D09C-394D-2A68-3046234ED2A2}"/>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Omnipotente</a:t>
            </a:r>
          </a:p>
        </p:txBody>
      </p:sp>
    </p:spTree>
    <p:extLst>
      <p:ext uri="{BB962C8B-B14F-4D97-AF65-F5344CB8AC3E}">
        <p14:creationId xmlns:p14="http://schemas.microsoft.com/office/powerpoint/2010/main" val="17083612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420E96CC-62F1-7293-70A0-B9ACEEE02BA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0C4BE484-0154-9A05-0A5C-C880A1ABC263}"/>
              </a:ext>
            </a:extLst>
          </p:cNvPr>
          <p:cNvSpPr>
            <a:spLocks noGrp="1"/>
          </p:cNvSpPr>
          <p:nvPr>
            <p:ph idx="1"/>
          </p:nvPr>
        </p:nvSpPr>
        <p:spPr>
          <a:xfrm>
            <a:off x="260116" y="2075956"/>
            <a:ext cx="10106194" cy="4611831"/>
          </a:xfrm>
        </p:spPr>
        <p:txBody>
          <a:bodyPr>
            <a:normAutofit/>
          </a:bodyPr>
          <a:lstStyle/>
          <a:p>
            <a:pPr lvl="0"/>
            <a:endParaRPr lang="es-CO" sz="4000" i="1" noProof="0" dirty="0"/>
          </a:p>
          <a:p>
            <a:pPr lvl="0"/>
            <a:r>
              <a:rPr lang="es-CO" sz="3600" i="1" noProof="0" dirty="0"/>
              <a:t>Versículos</a:t>
            </a:r>
            <a:r>
              <a:rPr lang="es-CO" sz="3600" noProof="0" dirty="0"/>
              <a:t>: Génesis 1–2; Isaías 40:28; Juan 1:1–5</a:t>
            </a:r>
          </a:p>
          <a:p>
            <a:pPr marL="0" lvl="0" indent="0">
              <a:buNone/>
            </a:pPr>
            <a:endParaRPr lang="es-CO" sz="3600" noProof="0" dirty="0"/>
          </a:p>
          <a:p>
            <a:pPr lvl="0"/>
            <a:r>
              <a:rPr lang="es-CO" sz="3600" i="1" noProof="0" dirty="0"/>
              <a:t>Oración</a:t>
            </a:r>
            <a:r>
              <a:rPr lang="es-CO" sz="3600" noProof="0" dirty="0"/>
              <a:t>: Poderoso Creador, no deja de asombrarme que Tú, Creador del sol, la luna y las estrellas, quieras acercarte a mí. ¡Gracias! Ayúdame a reconocer cada día la belleza que has creado a mi alrededor.</a:t>
            </a:r>
          </a:p>
          <a:p>
            <a:pPr marL="0" indent="0">
              <a:buNone/>
            </a:pPr>
            <a:endParaRPr lang="es-CO" sz="4400" noProof="0" dirty="0"/>
          </a:p>
        </p:txBody>
      </p:sp>
      <p:sp>
        <p:nvSpPr>
          <p:cNvPr id="4" name="Title 1">
            <a:extLst>
              <a:ext uri="{FF2B5EF4-FFF2-40B4-BE49-F238E27FC236}">
                <a16:creationId xmlns:a16="http://schemas.microsoft.com/office/drawing/2014/main" id="{E5B42934-AD8D-37A8-9C78-E38D15F70EF2}"/>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Poderoso Creador</a:t>
            </a:r>
          </a:p>
        </p:txBody>
      </p:sp>
    </p:spTree>
    <p:extLst>
      <p:ext uri="{BB962C8B-B14F-4D97-AF65-F5344CB8AC3E}">
        <p14:creationId xmlns:p14="http://schemas.microsoft.com/office/powerpoint/2010/main" val="203256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C53A72F-A4EF-294E-3B55-45940142D3D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3D55804-D11F-384F-A597-DFAB80534EFD}"/>
              </a:ext>
            </a:extLst>
          </p:cNvPr>
          <p:cNvSpPr>
            <a:spLocks noGrp="1"/>
          </p:cNvSpPr>
          <p:nvPr>
            <p:ph idx="1"/>
          </p:nvPr>
        </p:nvSpPr>
        <p:spPr>
          <a:xfrm>
            <a:off x="101497" y="2009971"/>
            <a:ext cx="10260195" cy="4611831"/>
          </a:xfrm>
        </p:spPr>
        <p:txBody>
          <a:bodyPr>
            <a:normAutofit lnSpcReduction="10000"/>
          </a:bodyPr>
          <a:lstStyle/>
          <a:p>
            <a:pPr lvl="0"/>
            <a:endParaRPr lang="es-CO" sz="3600" i="1" noProof="0" dirty="0"/>
          </a:p>
          <a:p>
            <a:pPr lvl="0"/>
            <a:r>
              <a:rPr lang="es-CO" sz="3600" i="1" noProof="0" dirty="0"/>
              <a:t>Versículos</a:t>
            </a:r>
            <a:r>
              <a:rPr lang="es-CO" sz="3600" noProof="0" dirty="0"/>
              <a:t>: Salmo 13:5; Juan 3:16, 17; 1 Juan 4:7–10, 19</a:t>
            </a:r>
          </a:p>
          <a:p>
            <a:pPr lvl="0"/>
            <a:endParaRPr lang="es-CO" sz="3600" noProof="0" dirty="0"/>
          </a:p>
          <a:p>
            <a:pPr lvl="0"/>
            <a:r>
              <a:rPr lang="es-CO" sz="3600" i="1" noProof="0" dirty="0"/>
              <a:t>Oración</a:t>
            </a:r>
            <a:r>
              <a:rPr lang="es-CO" sz="3600" noProof="0" dirty="0"/>
              <a:t>: Señor, Tu amor no conoce límites. Ayúdame a confiar en Tu amor que nunca falla, especialmente cuando me veo tentada a pensar que depende de lo que hago. Enséñame a amar a otros como Tú me has amado a mí.</a:t>
            </a:r>
          </a:p>
          <a:p>
            <a:pPr marL="0" indent="0">
              <a:buNone/>
            </a:pPr>
            <a:endParaRPr lang="es-CO" sz="4400" noProof="0" dirty="0"/>
          </a:p>
        </p:txBody>
      </p:sp>
      <p:sp>
        <p:nvSpPr>
          <p:cNvPr id="4" name="Title 1">
            <a:extLst>
              <a:ext uri="{FF2B5EF4-FFF2-40B4-BE49-F238E27FC236}">
                <a16:creationId xmlns:a16="http://schemas.microsoft.com/office/drawing/2014/main" id="{55FA97B6-531E-CEBF-3DE9-63BCFE10FAC3}"/>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Amor</a:t>
            </a:r>
          </a:p>
        </p:txBody>
      </p:sp>
    </p:spTree>
    <p:extLst>
      <p:ext uri="{BB962C8B-B14F-4D97-AF65-F5344CB8AC3E}">
        <p14:creationId xmlns:p14="http://schemas.microsoft.com/office/powerpoint/2010/main" val="28143773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2310CA2A-EB87-6A26-AF1B-CDB9959BE86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383A612-C54D-4593-F182-4A7E5E870167}"/>
              </a:ext>
            </a:extLst>
          </p:cNvPr>
          <p:cNvSpPr>
            <a:spLocks noGrp="1"/>
          </p:cNvSpPr>
          <p:nvPr>
            <p:ph idx="1"/>
          </p:nvPr>
        </p:nvSpPr>
        <p:spPr>
          <a:xfrm>
            <a:off x="166908" y="2009971"/>
            <a:ext cx="10184781" cy="4611831"/>
          </a:xfrm>
        </p:spPr>
        <p:txBody>
          <a:bodyPr>
            <a:normAutofit lnSpcReduction="10000"/>
          </a:bodyPr>
          <a:lstStyle/>
          <a:p>
            <a:pPr lvl="0"/>
            <a:r>
              <a:rPr lang="es-CO" sz="3600" i="1" noProof="0" dirty="0"/>
              <a:t>Versículos</a:t>
            </a:r>
            <a:r>
              <a:rPr lang="es-CO" sz="3600" noProof="0" dirty="0"/>
              <a:t>: Salmo 68:5, 6; Lucas 11:1–4; Romanos 8:15–17</a:t>
            </a:r>
          </a:p>
          <a:p>
            <a:pPr lvl="0"/>
            <a:endParaRPr lang="es-CO" sz="3600" noProof="0" dirty="0"/>
          </a:p>
          <a:p>
            <a:pPr lvl="0"/>
            <a:r>
              <a:rPr lang="es-CO" sz="3600" i="1" noProof="0" dirty="0"/>
              <a:t>Oración</a:t>
            </a:r>
            <a:r>
              <a:rPr lang="es-CO" sz="3600" noProof="0" dirty="0"/>
              <a:t>: Padre, gracias por llamarme Tu hijo. Ayúdame a comprender que cuidas de mí como un padre cuida de su pequeño hijo. Más allá de cómo mi padre terrenal haya representado ese papel en mi vida, enséñame a vivir con la seguridad de mi identidad como Tu hijo y heredero.</a:t>
            </a:r>
          </a:p>
          <a:p>
            <a:pPr marL="0" indent="0">
              <a:buNone/>
            </a:pPr>
            <a:endParaRPr lang="es-CO" sz="4400" noProof="0" dirty="0"/>
          </a:p>
        </p:txBody>
      </p:sp>
      <p:sp>
        <p:nvSpPr>
          <p:cNvPr id="4" name="Title 1">
            <a:extLst>
              <a:ext uri="{FF2B5EF4-FFF2-40B4-BE49-F238E27FC236}">
                <a16:creationId xmlns:a16="http://schemas.microsoft.com/office/drawing/2014/main" id="{3CA798A9-4073-2B1F-D488-DC33E33A5165}"/>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Dios Padre</a:t>
            </a:r>
          </a:p>
        </p:txBody>
      </p:sp>
    </p:spTree>
    <p:extLst>
      <p:ext uri="{BB962C8B-B14F-4D97-AF65-F5344CB8AC3E}">
        <p14:creationId xmlns:p14="http://schemas.microsoft.com/office/powerpoint/2010/main" val="15497275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85BB563-51D6-419E-619C-984294BDB9E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500AF6-EEFC-742B-AB94-E7C076BC2833}"/>
              </a:ext>
            </a:extLst>
          </p:cNvPr>
          <p:cNvSpPr>
            <a:spLocks noGrp="1"/>
          </p:cNvSpPr>
          <p:nvPr>
            <p:ph idx="1"/>
          </p:nvPr>
        </p:nvSpPr>
        <p:spPr>
          <a:xfrm>
            <a:off x="0" y="1851351"/>
            <a:ext cx="10388600" cy="4611831"/>
          </a:xfrm>
        </p:spPr>
        <p:txBody>
          <a:bodyPr>
            <a:normAutofit fontScale="92500"/>
          </a:bodyPr>
          <a:lstStyle/>
          <a:p>
            <a:pPr marL="0" lvl="0" indent="0">
              <a:buNone/>
            </a:pPr>
            <a:endParaRPr lang="es-CO" sz="3600" i="1" noProof="0" dirty="0"/>
          </a:p>
          <a:p>
            <a:pPr lvl="0"/>
            <a:r>
              <a:rPr lang="es-CO" sz="3600" i="1" noProof="0" dirty="0"/>
              <a:t>Versículos</a:t>
            </a:r>
            <a:r>
              <a:rPr lang="es-CO" sz="3600" noProof="0" dirty="0"/>
              <a:t>: Éxodo 15:22–26; Salmo 103:1–5; Mateo 8:16–17</a:t>
            </a:r>
          </a:p>
          <a:p>
            <a:pPr lvl="0"/>
            <a:endParaRPr lang="es-CO" sz="3600" noProof="0" dirty="0"/>
          </a:p>
          <a:p>
            <a:pPr lvl="0"/>
            <a:r>
              <a:rPr lang="es-CO" sz="3600" i="1" noProof="0" dirty="0"/>
              <a:t>Oración</a:t>
            </a:r>
            <a:r>
              <a:rPr lang="es-CO" sz="3600" noProof="0" dirty="0"/>
              <a:t>: Dios, gracias por ser mi Señor que sana. Muéstrame dónde necesito sanidad y guíame al siguiente paso dentro de Tu plan supremo de sanidad. Enséñame cómo puedo unirme a Ti para llevar sanidad al mundo, incluso dentro de mi comunidad local.</a:t>
            </a:r>
          </a:p>
          <a:p>
            <a:pPr marL="0" indent="0">
              <a:buNone/>
            </a:pPr>
            <a:endParaRPr lang="es-CO" sz="4400" noProof="0" dirty="0"/>
          </a:p>
        </p:txBody>
      </p:sp>
      <p:sp>
        <p:nvSpPr>
          <p:cNvPr id="4" name="Title 1">
            <a:extLst>
              <a:ext uri="{FF2B5EF4-FFF2-40B4-BE49-F238E27FC236}">
                <a16:creationId xmlns:a16="http://schemas.microsoft.com/office/drawing/2014/main" id="{A36AD8CB-5738-6AB9-F8C3-5A0784DF6C2D}"/>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El Dios que Sana</a:t>
            </a:r>
          </a:p>
        </p:txBody>
      </p:sp>
    </p:spTree>
    <p:extLst>
      <p:ext uri="{BB962C8B-B14F-4D97-AF65-F5344CB8AC3E}">
        <p14:creationId xmlns:p14="http://schemas.microsoft.com/office/powerpoint/2010/main" val="351490998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3B562BBA-43E5-D164-AD2D-F90EE2BA3DB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FA78B24-AD99-844D-7E4B-62D8E4F35811}"/>
              </a:ext>
            </a:extLst>
          </p:cNvPr>
          <p:cNvSpPr>
            <a:spLocks noGrp="1"/>
          </p:cNvSpPr>
          <p:nvPr>
            <p:ph idx="1"/>
          </p:nvPr>
        </p:nvSpPr>
        <p:spPr>
          <a:xfrm>
            <a:off x="269544" y="2104237"/>
            <a:ext cx="10222489" cy="4611831"/>
          </a:xfrm>
        </p:spPr>
        <p:txBody>
          <a:bodyPr>
            <a:normAutofit/>
          </a:bodyPr>
          <a:lstStyle/>
          <a:p>
            <a:pPr lvl="0"/>
            <a:endParaRPr lang="es-CO" sz="3600" i="1" noProof="0" dirty="0"/>
          </a:p>
          <a:p>
            <a:pPr lvl="0"/>
            <a:r>
              <a:rPr lang="es-CO" sz="3600" i="1" noProof="0" dirty="0"/>
              <a:t>Versículos</a:t>
            </a:r>
            <a:r>
              <a:rPr lang="es-CO" sz="3600" noProof="0" dirty="0"/>
              <a:t>: Juan 14:16, 17; 15:26; 1 Juan 5:6</a:t>
            </a:r>
          </a:p>
          <a:p>
            <a:pPr lvl="0"/>
            <a:endParaRPr lang="es-CO" sz="3600" noProof="0" dirty="0"/>
          </a:p>
          <a:p>
            <a:pPr lvl="0"/>
            <a:r>
              <a:rPr lang="es-CO" sz="3600" i="1" noProof="0" dirty="0"/>
              <a:t>Oración</a:t>
            </a:r>
            <a:r>
              <a:rPr lang="es-CO" sz="3600" noProof="0" dirty="0"/>
              <a:t> Espíritu de Verdad, gracias por ser la fuente de la verdad. Continúa hablando a mi corazón y guíame cuando me encuentre confundida y necesitando claridad. Recuérdame quién eres y quién dices que soy yo.</a:t>
            </a:r>
          </a:p>
          <a:p>
            <a:pPr marL="0" indent="0">
              <a:buNone/>
            </a:pPr>
            <a:endParaRPr lang="es-CO" sz="4400" noProof="0" dirty="0"/>
          </a:p>
        </p:txBody>
      </p:sp>
      <p:sp>
        <p:nvSpPr>
          <p:cNvPr id="4" name="Title 1">
            <a:extLst>
              <a:ext uri="{FF2B5EF4-FFF2-40B4-BE49-F238E27FC236}">
                <a16:creationId xmlns:a16="http://schemas.microsoft.com/office/drawing/2014/main" id="{44D030B9-A895-2539-6530-8E0A86FD5002}"/>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Espíritu de Verdad</a:t>
            </a:r>
          </a:p>
        </p:txBody>
      </p:sp>
    </p:spTree>
    <p:extLst>
      <p:ext uri="{BB962C8B-B14F-4D97-AF65-F5344CB8AC3E}">
        <p14:creationId xmlns:p14="http://schemas.microsoft.com/office/powerpoint/2010/main" val="1420295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85D42CA-FEF4-FA89-756D-B7E1C536A83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28DAA00-8933-E127-56CC-6A14BEE3AEF8}"/>
              </a:ext>
            </a:extLst>
          </p:cNvPr>
          <p:cNvSpPr>
            <a:spLocks noGrp="1"/>
          </p:cNvSpPr>
          <p:nvPr>
            <p:ph idx="1"/>
          </p:nvPr>
        </p:nvSpPr>
        <p:spPr>
          <a:xfrm>
            <a:off x="278971" y="2104237"/>
            <a:ext cx="10307330" cy="4611831"/>
          </a:xfrm>
        </p:spPr>
        <p:txBody>
          <a:bodyPr>
            <a:normAutofit lnSpcReduction="10000"/>
          </a:bodyPr>
          <a:lstStyle/>
          <a:p>
            <a:pPr lvl="0"/>
            <a:endParaRPr lang="es-CO" sz="3600" i="1" noProof="0" dirty="0"/>
          </a:p>
          <a:p>
            <a:pPr lvl="0"/>
            <a:r>
              <a:rPr lang="es-CO" sz="3600" i="1" noProof="0" dirty="0"/>
              <a:t>Versículos</a:t>
            </a:r>
            <a:r>
              <a:rPr lang="es-CO" sz="3600" noProof="0" dirty="0"/>
              <a:t>: Génesis 22:9–14; Mateo 6:28–30; Filipenses 4:19</a:t>
            </a:r>
          </a:p>
          <a:p>
            <a:pPr lvl="0"/>
            <a:endParaRPr lang="es-CO" sz="3600" noProof="0" dirty="0"/>
          </a:p>
          <a:p>
            <a:pPr lvl="0"/>
            <a:r>
              <a:rPr lang="es-CO" sz="3600" i="1" noProof="0" dirty="0"/>
              <a:t>Oración</a:t>
            </a:r>
            <a:r>
              <a:rPr lang="es-CO" sz="3600" noProof="0" dirty="0"/>
              <a:t>: Señor que provees, Tú eres un Dios de provisión tanto milagrosa como diaria. Hoy pongo en Tus manos mis preocupaciones al preguntarme cómo serán suplidas mis necesidades. Recuérdame cómo has provisto en el pasado.</a:t>
            </a:r>
          </a:p>
          <a:p>
            <a:pPr marL="0" indent="0">
              <a:buNone/>
            </a:pPr>
            <a:endParaRPr lang="es-CO" sz="4400" noProof="0" dirty="0"/>
          </a:p>
        </p:txBody>
      </p:sp>
      <p:sp>
        <p:nvSpPr>
          <p:cNvPr id="4" name="Title 1">
            <a:extLst>
              <a:ext uri="{FF2B5EF4-FFF2-40B4-BE49-F238E27FC236}">
                <a16:creationId xmlns:a16="http://schemas.microsoft.com/office/drawing/2014/main" id="{26B98BC3-2622-BFFC-5718-C7F87B9450F8}"/>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El Dios que Provee</a:t>
            </a:r>
          </a:p>
        </p:txBody>
      </p:sp>
    </p:spTree>
    <p:extLst>
      <p:ext uri="{BB962C8B-B14F-4D97-AF65-F5344CB8AC3E}">
        <p14:creationId xmlns:p14="http://schemas.microsoft.com/office/powerpoint/2010/main" val="3972308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8D0E5224-5076-CB25-87AA-CCDD138A0107}"/>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CD8F28C-117F-A16A-3893-4357EEFA9DE7}"/>
              </a:ext>
            </a:extLst>
          </p:cNvPr>
          <p:cNvSpPr>
            <a:spLocks noGrp="1"/>
          </p:cNvSpPr>
          <p:nvPr>
            <p:ph idx="1"/>
          </p:nvPr>
        </p:nvSpPr>
        <p:spPr>
          <a:xfrm>
            <a:off x="92359" y="2009971"/>
            <a:ext cx="10250769" cy="4611831"/>
          </a:xfrm>
        </p:spPr>
        <p:txBody>
          <a:bodyPr>
            <a:normAutofit/>
          </a:bodyPr>
          <a:lstStyle/>
          <a:p>
            <a:pPr lvl="0"/>
            <a:endParaRPr lang="es-CO" sz="3600" i="1" noProof="0" dirty="0"/>
          </a:p>
          <a:p>
            <a:pPr lvl="0"/>
            <a:r>
              <a:rPr lang="es-CO" sz="3600" i="1" noProof="0" dirty="0"/>
              <a:t>Versículos</a:t>
            </a:r>
            <a:r>
              <a:rPr lang="es-CO" sz="3600" noProof="0" dirty="0"/>
              <a:t>: Isaías 6:1–3; 1 Pedro 1:13–16; Apocalipsis 4:8–11</a:t>
            </a:r>
          </a:p>
          <a:p>
            <a:pPr lvl="0"/>
            <a:endParaRPr lang="es-CO" sz="3600" noProof="0" dirty="0"/>
          </a:p>
          <a:p>
            <a:pPr lvl="0"/>
            <a:r>
              <a:rPr lang="es-CO" sz="3600" i="1" noProof="0" dirty="0"/>
              <a:t>Oración</a:t>
            </a:r>
            <a:r>
              <a:rPr lang="es-CO" sz="3600" noProof="0" dirty="0"/>
              <a:t>: Dios Santo, santifícame por los méritos de Tu sangre y cúbreme con Tu justicia.</a:t>
            </a:r>
          </a:p>
          <a:p>
            <a:pPr lvl="0"/>
            <a:endParaRPr lang="es-CO" sz="3600" noProof="0" dirty="0"/>
          </a:p>
          <a:p>
            <a:pPr marL="0" indent="0">
              <a:buNone/>
            </a:pPr>
            <a:endParaRPr lang="es-CO" sz="4400" noProof="0" dirty="0"/>
          </a:p>
        </p:txBody>
      </p:sp>
      <p:sp>
        <p:nvSpPr>
          <p:cNvPr id="4" name="Title 1">
            <a:extLst>
              <a:ext uri="{FF2B5EF4-FFF2-40B4-BE49-F238E27FC236}">
                <a16:creationId xmlns:a16="http://schemas.microsoft.com/office/drawing/2014/main" id="{5A491865-3E55-F5B9-2909-C64F4BC8276F}"/>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Santo</a:t>
            </a:r>
          </a:p>
        </p:txBody>
      </p:sp>
    </p:spTree>
    <p:extLst>
      <p:ext uri="{BB962C8B-B14F-4D97-AF65-F5344CB8AC3E}">
        <p14:creationId xmlns:p14="http://schemas.microsoft.com/office/powerpoint/2010/main" val="14741818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912DAE1-5CB8-C7F1-F749-44D2759C9E3A}"/>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2A75073-D182-6F43-3878-76AB9F029B1E}"/>
              </a:ext>
            </a:extLst>
          </p:cNvPr>
          <p:cNvSpPr>
            <a:spLocks noGrp="1"/>
          </p:cNvSpPr>
          <p:nvPr>
            <p:ph idx="1"/>
          </p:nvPr>
        </p:nvSpPr>
        <p:spPr>
          <a:xfrm>
            <a:off x="278972" y="2104239"/>
            <a:ext cx="10388600" cy="4611831"/>
          </a:xfrm>
        </p:spPr>
        <p:txBody>
          <a:bodyPr>
            <a:normAutofit/>
          </a:bodyPr>
          <a:lstStyle/>
          <a:p>
            <a:pPr lvl="0"/>
            <a:endParaRPr lang="es-CO" sz="3600" i="1" noProof="0" dirty="0"/>
          </a:p>
          <a:p>
            <a:pPr lvl="0"/>
            <a:r>
              <a:rPr lang="es-CO" sz="3600" i="1" noProof="0" dirty="0"/>
              <a:t>Versículo</a:t>
            </a:r>
            <a:r>
              <a:rPr lang="es-CO" sz="3600" noProof="0" dirty="0"/>
              <a:t>: Salmo 103:14; 139:1–6; 1 Juan 3:20</a:t>
            </a:r>
          </a:p>
          <a:p>
            <a:pPr lvl="0"/>
            <a:endParaRPr lang="es-CO" sz="3600" noProof="0" dirty="0"/>
          </a:p>
          <a:p>
            <a:pPr lvl="0"/>
            <a:r>
              <a:rPr lang="es-CO" sz="3600" i="1" noProof="0" dirty="0"/>
              <a:t>Oración</a:t>
            </a:r>
            <a:r>
              <a:rPr lang="es-CO" sz="3600" noProof="0" dirty="0"/>
              <a:t>: Señor, Tú me conoces. Conoces mi vida, mi pasado, mi presente y mi futuro. Ayúdame a confiar en Ti a pesar de las circunstancias en las que esté.</a:t>
            </a:r>
          </a:p>
          <a:p>
            <a:endParaRPr lang="es-CO" sz="3600" noProof="0" dirty="0"/>
          </a:p>
          <a:p>
            <a:pPr marL="0" indent="0">
              <a:buNone/>
            </a:pPr>
            <a:endParaRPr lang="es-CO" sz="4400" noProof="0" dirty="0"/>
          </a:p>
        </p:txBody>
      </p:sp>
      <p:sp>
        <p:nvSpPr>
          <p:cNvPr id="4" name="Title 1">
            <a:extLst>
              <a:ext uri="{FF2B5EF4-FFF2-40B4-BE49-F238E27FC236}">
                <a16:creationId xmlns:a16="http://schemas.microsoft.com/office/drawing/2014/main" id="{2F269B1F-C13D-4A63-65E7-39AC53CEE4CF}"/>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Omnisciente</a:t>
            </a:r>
          </a:p>
        </p:txBody>
      </p:sp>
    </p:spTree>
    <p:extLst>
      <p:ext uri="{BB962C8B-B14F-4D97-AF65-F5344CB8AC3E}">
        <p14:creationId xmlns:p14="http://schemas.microsoft.com/office/powerpoint/2010/main" val="41705278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EFFC9E5A-ACDE-B9DF-F0AC-1527B4C090B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1C10F2B-D418-940B-0A65-FAC401D81FE9}"/>
              </a:ext>
            </a:extLst>
          </p:cNvPr>
          <p:cNvSpPr>
            <a:spLocks noGrp="1"/>
          </p:cNvSpPr>
          <p:nvPr>
            <p:ph idx="1"/>
          </p:nvPr>
        </p:nvSpPr>
        <p:spPr>
          <a:xfrm>
            <a:off x="278972" y="2104239"/>
            <a:ext cx="10203634" cy="4611831"/>
          </a:xfrm>
        </p:spPr>
        <p:txBody>
          <a:bodyPr>
            <a:normAutofit/>
          </a:bodyPr>
          <a:lstStyle/>
          <a:p>
            <a:pPr lvl="0"/>
            <a:endParaRPr lang="es-CO" sz="3600" i="1" noProof="0" dirty="0"/>
          </a:p>
          <a:p>
            <a:pPr lvl="0"/>
            <a:r>
              <a:rPr lang="es-CO" i="1" noProof="0" dirty="0"/>
              <a:t>Versículo</a:t>
            </a:r>
            <a:r>
              <a:rPr lang="es-CO" noProof="0" dirty="0"/>
              <a:t>: 2 Samuel 7:18–20; Salmo 16:2; Juan 13:12–17</a:t>
            </a:r>
          </a:p>
          <a:p>
            <a:pPr lvl="0"/>
            <a:r>
              <a:rPr lang="es-CO" i="1" noProof="0" dirty="0"/>
              <a:t>Oración</a:t>
            </a:r>
            <a:r>
              <a:rPr lang="es-CO" noProof="0" dirty="0"/>
              <a:t>: Muéstrame cómo ser un líder siervo para quienes me rodean.</a:t>
            </a:r>
          </a:p>
          <a:p>
            <a:pPr marL="0" indent="0">
              <a:buNone/>
            </a:pPr>
            <a:endParaRPr lang="es-CO" sz="4400" noProof="0" dirty="0"/>
          </a:p>
        </p:txBody>
      </p:sp>
      <p:sp>
        <p:nvSpPr>
          <p:cNvPr id="5" name="Title 1">
            <a:extLst>
              <a:ext uri="{FF2B5EF4-FFF2-40B4-BE49-F238E27FC236}">
                <a16:creationId xmlns:a16="http://schemas.microsoft.com/office/drawing/2014/main" id="{43F58EBB-427C-8959-56F6-2CEADF5B5459}"/>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Señor, Maestro</a:t>
            </a:r>
          </a:p>
        </p:txBody>
      </p:sp>
    </p:spTree>
    <p:extLst>
      <p:ext uri="{BB962C8B-B14F-4D97-AF65-F5344CB8AC3E}">
        <p14:creationId xmlns:p14="http://schemas.microsoft.com/office/powerpoint/2010/main" val="34772714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443063" y="236198"/>
            <a:ext cx="10426044" cy="1325563"/>
          </a:xfrm>
        </p:spPr>
        <p:txBody>
          <a:bodyPr>
            <a:normAutofit/>
          </a:bodyPr>
          <a:lstStyle/>
          <a:p>
            <a:r>
              <a:rPr lang="es-CO" sz="5400" b="1" noProof="0" dirty="0">
                <a:solidFill>
                  <a:schemeClr val="bg1"/>
                </a:solidFill>
                <a:latin typeface="Montserrat" panose="00000500000000000000" pitchFamily="2" charset="0"/>
              </a:rPr>
              <a:t>El “nombre” de Dios,</a:t>
            </a: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6" y="2001116"/>
            <a:ext cx="9959109" cy="4351338"/>
          </a:xfrm>
        </p:spPr>
        <p:txBody>
          <a:bodyPr>
            <a:normAutofit/>
          </a:bodyPr>
          <a:lstStyle/>
          <a:p>
            <a:pPr marL="0" indent="0">
              <a:buNone/>
            </a:pPr>
            <a:r>
              <a:rPr lang="es-CO" sz="4400" noProof="0" dirty="0"/>
              <a:t>dicho o escrito en la Biblia, refleja</a:t>
            </a:r>
          </a:p>
          <a:p>
            <a:pPr marL="457200" indent="457200"/>
            <a:r>
              <a:rPr lang="es-CO" sz="4400" noProof="0" dirty="0"/>
              <a:t>Su carácter,</a:t>
            </a:r>
          </a:p>
          <a:p>
            <a:pPr marL="457200" indent="457200"/>
            <a:r>
              <a:rPr lang="es-CO" sz="4400" noProof="0" dirty="0"/>
              <a:t>Su justicia, </a:t>
            </a:r>
          </a:p>
          <a:p>
            <a:pPr marL="457200" indent="457200"/>
            <a:r>
              <a:rPr lang="es-CO" sz="4400" noProof="0" dirty="0"/>
              <a:t>Sus cualidades, </a:t>
            </a:r>
          </a:p>
          <a:p>
            <a:pPr marL="457200" indent="457200"/>
            <a:r>
              <a:rPr lang="es-CO" sz="4400" noProof="0" dirty="0"/>
              <a:t>Sus atributos, </a:t>
            </a:r>
          </a:p>
          <a:p>
            <a:pPr marL="457200" indent="457200"/>
            <a:r>
              <a:rPr lang="es-CO" sz="4400" noProof="0" dirty="0"/>
              <a:t>Su esencia.</a:t>
            </a:r>
          </a:p>
        </p:txBody>
      </p:sp>
    </p:spTree>
    <p:extLst>
      <p:ext uri="{BB962C8B-B14F-4D97-AF65-F5344CB8AC3E}">
        <p14:creationId xmlns:p14="http://schemas.microsoft.com/office/powerpoint/2010/main" val="4018582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E7676C7-675E-8787-22E6-526BDC93714F}"/>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7F3AA3A-17D2-A502-6CF8-9D7C5B6B5EC7}"/>
              </a:ext>
            </a:extLst>
          </p:cNvPr>
          <p:cNvSpPr>
            <a:spLocks noGrp="1"/>
          </p:cNvSpPr>
          <p:nvPr>
            <p:ph idx="1"/>
          </p:nvPr>
        </p:nvSpPr>
        <p:spPr>
          <a:xfrm>
            <a:off x="278972" y="2104240"/>
            <a:ext cx="10326183" cy="4611831"/>
          </a:xfrm>
        </p:spPr>
        <p:txBody>
          <a:bodyPr>
            <a:normAutofit/>
          </a:bodyPr>
          <a:lstStyle/>
          <a:p>
            <a:pPr lvl="0"/>
            <a:endParaRPr lang="es-CO" sz="3600" i="1" noProof="0" dirty="0"/>
          </a:p>
          <a:p>
            <a:pPr lvl="0"/>
            <a:r>
              <a:rPr lang="es-CO" sz="3600" i="1" dirty="0"/>
              <a:t>Versículos</a:t>
            </a:r>
            <a:r>
              <a:rPr lang="es-CO" sz="3600" dirty="0"/>
              <a:t>: Salmo 139:7–12; Jeremías 23:23, 24; Mateo 28:20</a:t>
            </a:r>
          </a:p>
          <a:p>
            <a:pPr lvl="0"/>
            <a:endParaRPr lang="es-CO" sz="3600" dirty="0"/>
          </a:p>
          <a:p>
            <a:pPr lvl="0"/>
            <a:r>
              <a:rPr lang="es-CO" sz="3600" i="1" dirty="0"/>
              <a:t>Oración</a:t>
            </a:r>
            <a:r>
              <a:rPr lang="es-CO" sz="3600" dirty="0"/>
              <a:t>: Gracias, Señor, porque estas cerca de nosotros, «nuestro pronto auxilio en todos los problemas» (Salmo 46:1, RVC).</a:t>
            </a:r>
          </a:p>
          <a:p>
            <a:endParaRPr lang="es-CO" sz="3600" noProof="0" dirty="0"/>
          </a:p>
          <a:p>
            <a:pPr marL="0" indent="0">
              <a:buNone/>
            </a:pPr>
            <a:endParaRPr lang="es-CO" sz="4400" noProof="0" dirty="0"/>
          </a:p>
        </p:txBody>
      </p:sp>
      <p:sp>
        <p:nvSpPr>
          <p:cNvPr id="4" name="Title 1">
            <a:extLst>
              <a:ext uri="{FF2B5EF4-FFF2-40B4-BE49-F238E27FC236}">
                <a16:creationId xmlns:a16="http://schemas.microsoft.com/office/drawing/2014/main" id="{5314DDF0-0831-7087-B087-5F1E910B7FCD}"/>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50" charset="0"/>
              </a:rPr>
              <a:t>Omnipresente</a:t>
            </a:r>
          </a:p>
        </p:txBody>
      </p:sp>
    </p:spTree>
    <p:extLst>
      <p:ext uri="{BB962C8B-B14F-4D97-AF65-F5344CB8AC3E}">
        <p14:creationId xmlns:p14="http://schemas.microsoft.com/office/powerpoint/2010/main" val="37856354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1821F836-FFB8-13F7-47B4-9E22ACD8378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45D012F-7D97-8AEC-D1C9-7046A65D9AD7}"/>
              </a:ext>
            </a:extLst>
          </p:cNvPr>
          <p:cNvSpPr>
            <a:spLocks noGrp="1"/>
          </p:cNvSpPr>
          <p:nvPr>
            <p:ph idx="1"/>
          </p:nvPr>
        </p:nvSpPr>
        <p:spPr>
          <a:xfrm>
            <a:off x="278972" y="2104238"/>
            <a:ext cx="10388600" cy="4611831"/>
          </a:xfrm>
        </p:spPr>
        <p:txBody>
          <a:bodyPr>
            <a:normAutofit/>
          </a:bodyPr>
          <a:lstStyle/>
          <a:p>
            <a:pPr lvl="0"/>
            <a:endParaRPr lang="es-CO" sz="3600" i="1" noProof="0" dirty="0"/>
          </a:p>
          <a:p>
            <a:pPr lvl="0"/>
            <a:r>
              <a:rPr lang="es-CO" sz="3600" i="1" dirty="0"/>
              <a:t>Versículos</a:t>
            </a:r>
            <a:r>
              <a:rPr lang="es-CO" sz="3600" dirty="0"/>
              <a:t>: Génesis 17:1, 2; Salmo 8; Mateo 19:26</a:t>
            </a:r>
          </a:p>
          <a:p>
            <a:pPr lvl="0"/>
            <a:endParaRPr lang="es-CO" sz="3600" dirty="0"/>
          </a:p>
          <a:p>
            <a:r>
              <a:rPr lang="es-CO" sz="3600" i="1" dirty="0"/>
              <a:t>Oración</a:t>
            </a:r>
            <a:r>
              <a:rPr lang="es-CO" sz="3600" dirty="0"/>
              <a:t>: ¡Señor, me alegra saber que nada es imposible para Ti!</a:t>
            </a:r>
            <a:endParaRPr lang="es-CO" sz="3600" noProof="0" dirty="0"/>
          </a:p>
          <a:p>
            <a:pPr marL="0" lvl="0" indent="0">
              <a:buNone/>
            </a:pPr>
            <a:endParaRPr lang="es-CO" sz="3600" noProof="0" dirty="0"/>
          </a:p>
          <a:p>
            <a:pPr marL="0" indent="0">
              <a:buNone/>
            </a:pPr>
            <a:endParaRPr lang="es-CO" sz="4400" noProof="0" dirty="0"/>
          </a:p>
        </p:txBody>
      </p:sp>
      <p:sp>
        <p:nvSpPr>
          <p:cNvPr id="4" name="Title 1">
            <a:extLst>
              <a:ext uri="{FF2B5EF4-FFF2-40B4-BE49-F238E27FC236}">
                <a16:creationId xmlns:a16="http://schemas.microsoft.com/office/drawing/2014/main" id="{A28A889D-F54A-FF1A-FC95-CA8871B1FC46}"/>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Dios Todopoderoso</a:t>
            </a:r>
          </a:p>
        </p:txBody>
      </p:sp>
    </p:spTree>
    <p:extLst>
      <p:ext uri="{BB962C8B-B14F-4D97-AF65-F5344CB8AC3E}">
        <p14:creationId xmlns:p14="http://schemas.microsoft.com/office/powerpoint/2010/main" val="84170561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CEF95309-1429-88CE-DB9C-05FCB545BF9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7EFF79B-559F-C370-97CA-E37B13D2DE72}"/>
              </a:ext>
            </a:extLst>
          </p:cNvPr>
          <p:cNvSpPr>
            <a:spLocks noGrp="1"/>
          </p:cNvSpPr>
          <p:nvPr>
            <p:ph idx="1"/>
          </p:nvPr>
        </p:nvSpPr>
        <p:spPr>
          <a:xfrm>
            <a:off x="83028" y="1842020"/>
            <a:ext cx="10388600" cy="4611831"/>
          </a:xfrm>
        </p:spPr>
        <p:txBody>
          <a:bodyPr>
            <a:normAutofit/>
          </a:bodyPr>
          <a:lstStyle/>
          <a:p>
            <a:pPr lvl="0"/>
            <a:endParaRPr lang="es-CO" sz="3600" i="1" noProof="0" dirty="0"/>
          </a:p>
          <a:p>
            <a:pPr lvl="0"/>
            <a:r>
              <a:rPr lang="es-CO" sz="3600" i="1" dirty="0"/>
              <a:t>Versículos</a:t>
            </a:r>
            <a:r>
              <a:rPr lang="es-CO" sz="3600" dirty="0"/>
              <a:t>: Isaías 48:12; Filipenses 1:6; Apocalipsis 22:13</a:t>
            </a:r>
          </a:p>
          <a:p>
            <a:pPr lvl="0"/>
            <a:endParaRPr lang="es-CO" sz="3600" dirty="0"/>
          </a:p>
          <a:p>
            <a:pPr lvl="0"/>
            <a:r>
              <a:rPr lang="es-CO" sz="3600" i="1" dirty="0"/>
              <a:t>Oración</a:t>
            </a:r>
            <a:r>
              <a:rPr lang="es-CO" sz="3600" dirty="0"/>
              <a:t>: </a:t>
            </a:r>
            <a:r>
              <a:rPr lang="es-CO" sz="3600" i="1" dirty="0"/>
              <a:t>(Di la primera y la última letra del abecedario en tu lengua materna).</a:t>
            </a:r>
            <a:br>
              <a:rPr lang="es-CO" sz="3600" i="1" dirty="0"/>
            </a:br>
            <a:r>
              <a:rPr lang="es-CO" sz="3600" dirty="0"/>
              <a:t>Señor, Tú eres la ___ y la ___. Mi vida está en Tus manos, y Tú tendrás la última palabra sobre ella.</a:t>
            </a:r>
          </a:p>
          <a:p>
            <a:pPr lvl="0"/>
            <a:endParaRPr lang="es-CO" sz="3600" noProof="0" dirty="0"/>
          </a:p>
          <a:p>
            <a:pPr marL="0" indent="0">
              <a:buNone/>
            </a:pPr>
            <a:endParaRPr lang="es-CO" sz="4400" noProof="0" dirty="0"/>
          </a:p>
          <a:p>
            <a:pPr marL="0" indent="0">
              <a:buNone/>
            </a:pPr>
            <a:endParaRPr lang="es-CO" sz="4000" noProof="0" dirty="0"/>
          </a:p>
        </p:txBody>
      </p:sp>
      <p:sp>
        <p:nvSpPr>
          <p:cNvPr id="4" name="Title 1">
            <a:extLst>
              <a:ext uri="{FF2B5EF4-FFF2-40B4-BE49-F238E27FC236}">
                <a16:creationId xmlns:a16="http://schemas.microsoft.com/office/drawing/2014/main" id="{9D3EB531-0F71-6294-1445-B9E216ACF464}"/>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El Primero y el Último</a:t>
            </a:r>
          </a:p>
        </p:txBody>
      </p:sp>
    </p:spTree>
    <p:extLst>
      <p:ext uri="{BB962C8B-B14F-4D97-AF65-F5344CB8AC3E}">
        <p14:creationId xmlns:p14="http://schemas.microsoft.com/office/powerpoint/2010/main" val="18915839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06D93E44-D36D-9D24-2C3C-AAC779507BDC}"/>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D4FAE484-70A8-4B3C-1724-3E89D3D51516}"/>
              </a:ext>
            </a:extLst>
          </p:cNvPr>
          <p:cNvSpPr>
            <a:spLocks noGrp="1"/>
          </p:cNvSpPr>
          <p:nvPr>
            <p:ph idx="1"/>
          </p:nvPr>
        </p:nvSpPr>
        <p:spPr>
          <a:xfrm>
            <a:off x="73697" y="1861644"/>
            <a:ext cx="10222489" cy="4611831"/>
          </a:xfrm>
        </p:spPr>
        <p:txBody>
          <a:bodyPr>
            <a:normAutofit fontScale="77500" lnSpcReduction="20000"/>
          </a:bodyPr>
          <a:lstStyle/>
          <a:p>
            <a:pPr lvl="0"/>
            <a:endParaRPr lang="es-CO" sz="3600" i="1" noProof="0" dirty="0"/>
          </a:p>
          <a:p>
            <a:r>
              <a:rPr lang="es-CO" sz="3600" noProof="0" dirty="0" err="1"/>
              <a:t>The</a:t>
            </a:r>
            <a:r>
              <a:rPr lang="es-CO" sz="3600" noProof="0" dirty="0"/>
              <a:t> </a:t>
            </a:r>
            <a:r>
              <a:rPr lang="es-CO" sz="3600" noProof="0" dirty="0" err="1"/>
              <a:t>Navigators</a:t>
            </a:r>
            <a:r>
              <a:rPr lang="es-CO" sz="3600" noProof="0" dirty="0"/>
              <a:t>. “</a:t>
            </a:r>
            <a:r>
              <a:rPr lang="es-CO" sz="3600" noProof="0" dirty="0" err="1"/>
              <a:t>Names</a:t>
            </a:r>
            <a:r>
              <a:rPr lang="es-CO" sz="3600" noProof="0" dirty="0"/>
              <a:t> and </a:t>
            </a:r>
            <a:r>
              <a:rPr lang="es-CO" sz="3600" noProof="0" dirty="0" err="1"/>
              <a:t>Attributes</a:t>
            </a:r>
            <a:r>
              <a:rPr lang="es-CO" sz="3600" noProof="0" dirty="0"/>
              <a:t> </a:t>
            </a:r>
            <a:r>
              <a:rPr lang="es-CO" sz="3600" noProof="0" dirty="0" err="1"/>
              <a:t>of</a:t>
            </a:r>
            <a:r>
              <a:rPr lang="es-CO" sz="3600" noProof="0" dirty="0"/>
              <a:t> </a:t>
            </a:r>
            <a:r>
              <a:rPr lang="es-CO" sz="3600" noProof="0" dirty="0" err="1"/>
              <a:t>God</a:t>
            </a:r>
            <a:r>
              <a:rPr lang="es-CO" sz="3600" noProof="0" dirty="0"/>
              <a:t>.” </a:t>
            </a:r>
            <a:r>
              <a:rPr lang="es-CO" sz="3600" noProof="0" dirty="0" err="1"/>
              <a:t>Bringing</a:t>
            </a:r>
            <a:r>
              <a:rPr lang="es-CO" sz="3600" noProof="0" dirty="0"/>
              <a:t> Friends </a:t>
            </a:r>
            <a:r>
              <a:rPr lang="es-CO" sz="3600" noProof="0" dirty="0" err="1"/>
              <a:t>on</a:t>
            </a:r>
            <a:r>
              <a:rPr lang="es-CO" sz="3600" noProof="0" dirty="0"/>
              <a:t> </a:t>
            </a:r>
            <a:r>
              <a:rPr lang="es-CO" sz="3600" noProof="0" dirty="0" err="1"/>
              <a:t>the</a:t>
            </a:r>
            <a:r>
              <a:rPr lang="es-CO" sz="3600" noProof="0" dirty="0"/>
              <a:t> </a:t>
            </a:r>
            <a:r>
              <a:rPr lang="es-CO" sz="3600" noProof="0" dirty="0" err="1"/>
              <a:t>Journey</a:t>
            </a:r>
            <a:r>
              <a:rPr lang="es-CO" sz="3600" noProof="0" dirty="0"/>
              <a:t>. https://www.navigators.org/disciplemaking/adm1/names-and</a:t>
            </a:r>
            <a:br>
              <a:rPr lang="es-CO" sz="3600" noProof="0" dirty="0"/>
            </a:br>
            <a:r>
              <a:rPr lang="es-CO" sz="3600" noProof="0" dirty="0"/>
              <a:t>-</a:t>
            </a:r>
            <a:r>
              <a:rPr lang="es-CO" sz="3600" noProof="0" dirty="0" err="1"/>
              <a:t>attributes-of-god</a:t>
            </a:r>
            <a:r>
              <a:rPr lang="es-CO" sz="3600" noProof="0" dirty="0"/>
              <a:t>/.</a:t>
            </a:r>
          </a:p>
          <a:p>
            <a:endParaRPr lang="es-CO" sz="3600" noProof="0" dirty="0"/>
          </a:p>
          <a:p>
            <a:r>
              <a:rPr lang="es-CO" sz="3600" noProof="0" dirty="0"/>
              <a:t>White, Ellen G. </a:t>
            </a:r>
            <a:r>
              <a:rPr lang="es-CO" sz="3600" i="1" noProof="0" dirty="0" err="1"/>
              <a:t>Jesus</a:t>
            </a:r>
            <a:r>
              <a:rPr lang="es-CO" sz="3600" i="1" noProof="0" dirty="0"/>
              <a:t>, </a:t>
            </a:r>
            <a:r>
              <a:rPr lang="es-CO" sz="3600" i="1" noProof="0" dirty="0" err="1"/>
              <a:t>Name</a:t>
            </a:r>
            <a:r>
              <a:rPr lang="es-CO" sz="3600" i="1" noProof="0" dirty="0"/>
              <a:t> </a:t>
            </a:r>
            <a:r>
              <a:rPr lang="es-CO" sz="3600" i="1" noProof="0" dirty="0" err="1"/>
              <a:t>Above</a:t>
            </a:r>
            <a:r>
              <a:rPr lang="es-CO" sz="3600" i="1" noProof="0" dirty="0"/>
              <a:t> </a:t>
            </a:r>
            <a:r>
              <a:rPr lang="es-CO" sz="3600" i="1" noProof="0" dirty="0" err="1"/>
              <a:t>All</a:t>
            </a:r>
            <a:r>
              <a:rPr lang="es-CO" sz="3600" i="1" noProof="0" dirty="0"/>
              <a:t> </a:t>
            </a:r>
            <a:r>
              <a:rPr lang="es-CO" sz="3600" i="1" noProof="0" dirty="0" err="1"/>
              <a:t>Names</a:t>
            </a:r>
            <a:r>
              <a:rPr lang="es-CO" sz="3600" i="1" noProof="0" dirty="0"/>
              <a:t>.</a:t>
            </a:r>
            <a:r>
              <a:rPr lang="es-CO" sz="3600" noProof="0" dirty="0"/>
              <a:t> </a:t>
            </a:r>
            <a:r>
              <a:rPr lang="es-CO" sz="3600" noProof="0" dirty="0" err="1"/>
              <a:t>Nampa</a:t>
            </a:r>
            <a:r>
              <a:rPr lang="es-CO" sz="3600" noProof="0" dirty="0"/>
              <a:t>, ID: </a:t>
            </a:r>
            <a:r>
              <a:rPr lang="es-CO" sz="3600" noProof="0" dirty="0" err="1"/>
              <a:t>Pacific</a:t>
            </a:r>
            <a:r>
              <a:rPr lang="es-CO" sz="3600" noProof="0" dirty="0"/>
              <a:t> </a:t>
            </a:r>
            <a:r>
              <a:rPr lang="es-CO" sz="3600" noProof="0" dirty="0" err="1"/>
              <a:t>Press</a:t>
            </a:r>
            <a:r>
              <a:rPr lang="es-CO" sz="3600" noProof="0" dirty="0"/>
              <a:t>®, 2020.</a:t>
            </a:r>
          </a:p>
          <a:p>
            <a:endParaRPr lang="es-CO" sz="3600" noProof="0" dirty="0"/>
          </a:p>
          <a:p>
            <a:r>
              <a:rPr lang="es-CO" sz="3600" noProof="0" dirty="0" err="1"/>
              <a:t>Women’s</a:t>
            </a:r>
            <a:r>
              <a:rPr lang="es-CO" sz="3600" noProof="0" dirty="0"/>
              <a:t> </a:t>
            </a:r>
            <a:r>
              <a:rPr lang="es-CO" sz="3600" noProof="0" dirty="0" err="1"/>
              <a:t>Ministries</a:t>
            </a:r>
            <a:r>
              <a:rPr lang="es-CO" sz="3600" noProof="0" dirty="0"/>
              <a:t>. “</a:t>
            </a:r>
            <a:r>
              <a:rPr lang="es-CO" sz="3600" noProof="0" dirty="0" err="1"/>
              <a:t>The</a:t>
            </a:r>
            <a:r>
              <a:rPr lang="es-CO" sz="3600" noProof="0" dirty="0"/>
              <a:t> </a:t>
            </a:r>
            <a:r>
              <a:rPr lang="es-CO" sz="3600" noProof="0" dirty="0" err="1"/>
              <a:t>Names</a:t>
            </a:r>
            <a:r>
              <a:rPr lang="es-CO" sz="3600" noProof="0" dirty="0"/>
              <a:t> </a:t>
            </a:r>
            <a:r>
              <a:rPr lang="es-CO" sz="3600" noProof="0" dirty="0" err="1"/>
              <a:t>of</a:t>
            </a:r>
            <a:r>
              <a:rPr lang="es-CO" sz="3600" noProof="0" dirty="0"/>
              <a:t> </a:t>
            </a:r>
            <a:r>
              <a:rPr lang="es-CO" sz="3600" noProof="0" dirty="0" err="1"/>
              <a:t>God</a:t>
            </a:r>
            <a:r>
              <a:rPr lang="es-CO" sz="3600" noProof="0" dirty="0"/>
              <a:t>.” </a:t>
            </a:r>
            <a:r>
              <a:rPr lang="es-CO" sz="3600" noProof="0" dirty="0" err="1"/>
              <a:t>My</a:t>
            </a:r>
            <a:r>
              <a:rPr lang="es-CO" sz="3600" noProof="0" dirty="0"/>
              <a:t> </a:t>
            </a:r>
            <a:r>
              <a:rPr lang="es-CO" sz="3600" noProof="0" dirty="0" err="1"/>
              <a:t>Daily</a:t>
            </a:r>
            <a:r>
              <a:rPr lang="es-CO" sz="3600" noProof="0" dirty="0"/>
              <a:t> </a:t>
            </a:r>
            <a:r>
              <a:rPr lang="es-CO" sz="3600" noProof="0" dirty="0" err="1"/>
              <a:t>Walk</a:t>
            </a:r>
            <a:r>
              <a:rPr lang="es-CO" sz="3600" noProof="0" dirty="0"/>
              <a:t> </a:t>
            </a:r>
            <a:r>
              <a:rPr lang="es-CO" sz="3600" noProof="0" dirty="0" err="1"/>
              <a:t>With</a:t>
            </a:r>
            <a:r>
              <a:rPr lang="es-CO" sz="3600" noProof="0" dirty="0"/>
              <a:t> </a:t>
            </a:r>
            <a:r>
              <a:rPr lang="es-CO" sz="3600" noProof="0" dirty="0" err="1"/>
              <a:t>Jesus</a:t>
            </a:r>
            <a:r>
              <a:rPr lang="es-CO" sz="3600" noProof="0" dirty="0"/>
              <a:t>. https://women.adventist.org/the-names-of</a:t>
            </a:r>
            <a:br>
              <a:rPr lang="es-CO" sz="3600" noProof="0" dirty="0"/>
            </a:br>
            <a:r>
              <a:rPr lang="es-CO" sz="3600" noProof="0" dirty="0"/>
              <a:t>-</a:t>
            </a:r>
            <a:r>
              <a:rPr lang="es-CO" sz="3600" noProof="0" dirty="0" err="1"/>
              <a:t>god?searchsite</a:t>
            </a:r>
            <a:r>
              <a:rPr lang="es-CO" sz="3600" noProof="0" dirty="0"/>
              <a:t>=</a:t>
            </a:r>
            <a:r>
              <a:rPr lang="es-CO" sz="3600" noProof="0" dirty="0" err="1"/>
              <a:t>women.adventist.org&amp;ref</a:t>
            </a:r>
            <a:r>
              <a:rPr lang="es-CO" sz="3600" noProof="0" dirty="0"/>
              <a:t>=</a:t>
            </a:r>
            <a:r>
              <a:rPr lang="es-CO" sz="3600" noProof="0" dirty="0" err="1"/>
              <a:t>on</a:t>
            </a:r>
            <a:r>
              <a:rPr lang="es-CO" sz="3600" noProof="0" dirty="0"/>
              <a:t>-site</a:t>
            </a:r>
            <a:br>
              <a:rPr lang="es-CO" sz="3600" noProof="0" dirty="0"/>
            </a:br>
            <a:r>
              <a:rPr lang="es-CO" sz="3600" noProof="0" dirty="0"/>
              <a:t>-</a:t>
            </a:r>
            <a:r>
              <a:rPr lang="es-CO" sz="3600" noProof="0" dirty="0" err="1"/>
              <a:t>search&amp;searchterm</a:t>
            </a:r>
            <a:r>
              <a:rPr lang="es-CO" sz="3600" noProof="0" dirty="0"/>
              <a:t>=Names+of%20God.</a:t>
            </a:r>
          </a:p>
          <a:p>
            <a:pPr lvl="0"/>
            <a:endParaRPr lang="es-CO" sz="3600" noProof="0" dirty="0"/>
          </a:p>
          <a:p>
            <a:pPr marL="0" indent="0">
              <a:buNone/>
            </a:pPr>
            <a:endParaRPr lang="es-CO" sz="4400" noProof="0" dirty="0"/>
          </a:p>
          <a:p>
            <a:pPr marL="0" indent="0">
              <a:buNone/>
            </a:pPr>
            <a:endParaRPr lang="es-CO" sz="4000" noProof="0" dirty="0"/>
          </a:p>
        </p:txBody>
      </p:sp>
      <p:sp>
        <p:nvSpPr>
          <p:cNvPr id="4" name="Title 1">
            <a:extLst>
              <a:ext uri="{FF2B5EF4-FFF2-40B4-BE49-F238E27FC236}">
                <a16:creationId xmlns:a16="http://schemas.microsoft.com/office/drawing/2014/main" id="{A7C759CF-5B3E-8693-D196-C3FA0CD33566}"/>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Referencias</a:t>
            </a:r>
          </a:p>
        </p:txBody>
      </p:sp>
    </p:spTree>
    <p:extLst>
      <p:ext uri="{BB962C8B-B14F-4D97-AF65-F5344CB8AC3E}">
        <p14:creationId xmlns:p14="http://schemas.microsoft.com/office/powerpoint/2010/main" val="32769006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90B49BD-57B6-8E41-1A14-14F2CE833757}"/>
              </a:ext>
            </a:extLst>
          </p:cNvPr>
          <p:cNvSpPr>
            <a:spLocks noGrp="1"/>
          </p:cNvSpPr>
          <p:nvPr>
            <p:ph type="title"/>
          </p:nvPr>
        </p:nvSpPr>
        <p:spPr>
          <a:xfrm>
            <a:off x="2651019" y="505547"/>
            <a:ext cx="8700655" cy="1356932"/>
          </a:xfrm>
        </p:spPr>
        <p:txBody>
          <a:bodyPr>
            <a:normAutofit/>
          </a:bodyPr>
          <a:lstStyle/>
          <a:p>
            <a:r>
              <a:rPr lang="es-CO" sz="4000" b="1" noProof="0" dirty="0">
                <a:latin typeface="Montserrat" panose="00000500000000000000" pitchFamily="50" charset="0"/>
              </a:rPr>
              <a:t>Lo que dice la Biblia sobre el nombre de Dios</a:t>
            </a:r>
          </a:p>
        </p:txBody>
      </p:sp>
      <p:sp>
        <p:nvSpPr>
          <p:cNvPr id="5" name="Content Placeholder 2">
            <a:extLst>
              <a:ext uri="{FF2B5EF4-FFF2-40B4-BE49-F238E27FC236}">
                <a16:creationId xmlns:a16="http://schemas.microsoft.com/office/drawing/2014/main" id="{4495ABE3-FC6D-6D83-CFBE-A0B416D841F5}"/>
              </a:ext>
            </a:extLst>
          </p:cNvPr>
          <p:cNvSpPr>
            <a:spLocks noGrp="1"/>
          </p:cNvSpPr>
          <p:nvPr>
            <p:ph idx="1"/>
          </p:nvPr>
        </p:nvSpPr>
        <p:spPr>
          <a:xfrm>
            <a:off x="265546" y="1875934"/>
            <a:ext cx="9959109" cy="4476519"/>
          </a:xfrm>
        </p:spPr>
        <p:txBody>
          <a:bodyPr>
            <a:normAutofit lnSpcReduction="10000"/>
          </a:bodyPr>
          <a:lstStyle/>
          <a:p>
            <a:r>
              <a:rPr lang="es-CO" sz="3600" noProof="0" dirty="0"/>
              <a:t>Daniel 2:20</a:t>
            </a:r>
          </a:p>
          <a:p>
            <a:pPr marL="288925" indent="0">
              <a:buNone/>
            </a:pPr>
            <a:r>
              <a:rPr lang="es-CO" sz="3600" noProof="0" dirty="0"/>
              <a:t>«¡Alabado sea por siempre el nombre de Dios! Suyos son la sabiduría y el poder» </a:t>
            </a:r>
          </a:p>
          <a:p>
            <a:pPr marL="0" indent="0">
              <a:buNone/>
            </a:pPr>
            <a:endParaRPr lang="es-CO" sz="3600" noProof="0" dirty="0"/>
          </a:p>
          <a:p>
            <a:r>
              <a:rPr lang="es-CO" sz="3600" noProof="0" dirty="0"/>
              <a:t>Deuteronomio 18:7</a:t>
            </a:r>
          </a:p>
          <a:p>
            <a:pPr marL="288925" indent="0">
              <a:buNone/>
            </a:pPr>
            <a:r>
              <a:rPr lang="es-CO" sz="3600" noProof="0" dirty="0"/>
              <a:t>«Podrá ministrar en el nombre del Señor su Dios como todos los otros levitas que sirvan allí, en la presencia del Señor» </a:t>
            </a:r>
          </a:p>
        </p:txBody>
      </p:sp>
    </p:spTree>
    <p:extLst>
      <p:ext uri="{BB962C8B-B14F-4D97-AF65-F5344CB8AC3E}">
        <p14:creationId xmlns:p14="http://schemas.microsoft.com/office/powerpoint/2010/main" val="39802963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920A33ED-883E-F38B-2B68-155DA25F7C82}"/>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7E8CC53-C16E-424B-FCE3-ACE818DA996F}"/>
              </a:ext>
            </a:extLst>
          </p:cNvPr>
          <p:cNvSpPr>
            <a:spLocks noGrp="1"/>
          </p:cNvSpPr>
          <p:nvPr>
            <p:ph idx="1"/>
          </p:nvPr>
        </p:nvSpPr>
        <p:spPr>
          <a:xfrm>
            <a:off x="259549" y="1821513"/>
            <a:ext cx="10208490" cy="4829666"/>
          </a:xfrm>
        </p:spPr>
        <p:txBody>
          <a:bodyPr>
            <a:normAutofit fontScale="92500"/>
          </a:bodyPr>
          <a:lstStyle/>
          <a:p>
            <a:r>
              <a:rPr lang="es-CO" sz="3900" noProof="0" dirty="0"/>
              <a:t>1 Samuel 17:45</a:t>
            </a:r>
          </a:p>
          <a:p>
            <a:pPr marL="288925" indent="0">
              <a:buNone/>
            </a:pPr>
            <a:r>
              <a:rPr lang="es-CO" sz="3600" noProof="0" dirty="0"/>
              <a:t>«David contestó: “Tú vienes contra mí con espada, lanza y jabalina, pero yo vengo a ti en el nombre del Señor de los Ejércitos, el Dios de los escuadrones de Israel, a quien has desafiado”» </a:t>
            </a:r>
          </a:p>
          <a:p>
            <a:pPr marL="0" indent="0">
              <a:buNone/>
            </a:pPr>
            <a:endParaRPr lang="es-CO" sz="3900" noProof="0" dirty="0"/>
          </a:p>
          <a:p>
            <a:r>
              <a:rPr lang="es-CO" sz="3900" noProof="0" dirty="0"/>
              <a:t>Salmo 48:10.</a:t>
            </a:r>
          </a:p>
          <a:p>
            <a:pPr marL="288925" indent="0">
              <a:buNone/>
            </a:pPr>
            <a:r>
              <a:rPr lang="es-CO" sz="3600" noProof="0" dirty="0"/>
              <a:t>«Tu alabanza, oh Dios, igual que tu nombre, llega a los confines de la tierra; tu derecha está llena de justicia»</a:t>
            </a:r>
          </a:p>
          <a:p>
            <a:endParaRPr lang="es-CO" noProof="0" dirty="0"/>
          </a:p>
        </p:txBody>
      </p:sp>
      <p:sp>
        <p:nvSpPr>
          <p:cNvPr id="6" name="Title 1">
            <a:extLst>
              <a:ext uri="{FF2B5EF4-FFF2-40B4-BE49-F238E27FC236}">
                <a16:creationId xmlns:a16="http://schemas.microsoft.com/office/drawing/2014/main" id="{79CDB73A-582F-13FA-DE7C-01876D406FFA}"/>
              </a:ext>
            </a:extLst>
          </p:cNvPr>
          <p:cNvSpPr txBox="1">
            <a:spLocks/>
          </p:cNvSpPr>
          <p:nvPr/>
        </p:nvSpPr>
        <p:spPr>
          <a:xfrm>
            <a:off x="2651019" y="505547"/>
            <a:ext cx="8700655" cy="1356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4000" b="1">
                <a:latin typeface="Montserrat" panose="00000500000000000000" pitchFamily="50" charset="0"/>
              </a:rPr>
              <a:t>Lo que dice la Biblia sobre el nombre de Dios</a:t>
            </a:r>
            <a:endParaRPr lang="es-CO" sz="4000" b="1" dirty="0">
              <a:latin typeface="Montserrat" panose="00000500000000000000" pitchFamily="50" charset="0"/>
            </a:endParaRPr>
          </a:p>
        </p:txBody>
      </p:sp>
    </p:spTree>
    <p:extLst>
      <p:ext uri="{BB962C8B-B14F-4D97-AF65-F5344CB8AC3E}">
        <p14:creationId xmlns:p14="http://schemas.microsoft.com/office/powerpoint/2010/main" val="1306173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51492F87-9240-73A0-28A2-3F537C7D5CE4}"/>
            </a:ext>
          </a:extLst>
        </p:cNvPr>
        <p:cNvGrpSpPr/>
        <p:nvPr/>
      </p:nvGrpSpPr>
      <p:grpSpPr>
        <a:xfrm>
          <a:off x="0" y="0"/>
          <a:ext cx="0" cy="0"/>
          <a:chOff x="0" y="0"/>
          <a:chExt cx="0" cy="0"/>
        </a:xfrm>
      </p:grpSpPr>
      <p:sp>
        <p:nvSpPr>
          <p:cNvPr id="5" name="Content Placeholder 2">
            <a:extLst>
              <a:ext uri="{FF2B5EF4-FFF2-40B4-BE49-F238E27FC236}">
                <a16:creationId xmlns:a16="http://schemas.microsoft.com/office/drawing/2014/main" id="{EC17608A-AC8C-D59A-7A6E-B31A3E9FADB6}"/>
              </a:ext>
            </a:extLst>
          </p:cNvPr>
          <p:cNvSpPr>
            <a:spLocks noGrp="1"/>
          </p:cNvSpPr>
          <p:nvPr>
            <p:ph idx="1"/>
          </p:nvPr>
        </p:nvSpPr>
        <p:spPr>
          <a:xfrm>
            <a:off x="265546" y="1875934"/>
            <a:ext cx="10194636" cy="4982066"/>
          </a:xfrm>
        </p:spPr>
        <p:txBody>
          <a:bodyPr>
            <a:normAutofit fontScale="77500" lnSpcReduction="20000"/>
          </a:bodyPr>
          <a:lstStyle/>
          <a:p>
            <a:r>
              <a:rPr lang="es-CO" sz="4700" noProof="0" dirty="0"/>
              <a:t>Juan 1:12</a:t>
            </a:r>
          </a:p>
          <a:p>
            <a:pPr marL="233363" indent="0">
              <a:buNone/>
            </a:pPr>
            <a:r>
              <a:rPr lang="es-CO" sz="4700" noProof="0" dirty="0"/>
              <a:t>«Mas a cuantos lo recibieron, a los que creen en su nombre, les dio el derecho de ser hechos hijos de Dios» </a:t>
            </a:r>
          </a:p>
          <a:p>
            <a:r>
              <a:rPr lang="es-CO" sz="4700" noProof="0" dirty="0"/>
              <a:t>Mateo 6:9, 10</a:t>
            </a:r>
          </a:p>
          <a:p>
            <a:pPr marL="0" indent="0">
              <a:buNone/>
            </a:pPr>
            <a:r>
              <a:rPr lang="es-CO" sz="4700" noProof="0" dirty="0"/>
              <a:t>«Ustedes deben orar así:</a:t>
            </a:r>
          </a:p>
          <a:p>
            <a:pPr marL="0" indent="0">
              <a:buNone/>
            </a:pPr>
            <a:r>
              <a:rPr lang="es-CO" sz="4700" noProof="0" dirty="0"/>
              <a:t>	“Padre nuestro que estás en el cielo,</a:t>
            </a:r>
            <a:br>
              <a:rPr lang="es-CO" sz="4700" noProof="0" dirty="0"/>
            </a:br>
            <a:r>
              <a:rPr lang="es-CO" sz="4700" noProof="0" dirty="0"/>
              <a:t>	santificado sea tu nombre.</a:t>
            </a:r>
            <a:br>
              <a:rPr lang="es-CO" sz="4700" noProof="0" dirty="0"/>
            </a:br>
            <a:r>
              <a:rPr lang="es-CO" sz="4700" noProof="0" dirty="0"/>
              <a:t>	Venga tu reino.</a:t>
            </a:r>
            <a:br>
              <a:rPr lang="es-CO" sz="4700" noProof="0" dirty="0"/>
            </a:br>
            <a:r>
              <a:rPr lang="es-CO" sz="4700" noProof="0" dirty="0"/>
              <a:t>	Hágase tu voluntad</a:t>
            </a:r>
            <a:br>
              <a:rPr lang="es-CO" sz="4700" noProof="0" dirty="0"/>
            </a:br>
            <a:r>
              <a:rPr lang="es-CO" sz="4700" noProof="0" dirty="0"/>
              <a:t>	en la tierra como en el cielo”» </a:t>
            </a:r>
          </a:p>
          <a:p>
            <a:endParaRPr lang="es-CO" noProof="0" dirty="0"/>
          </a:p>
        </p:txBody>
      </p:sp>
      <p:sp>
        <p:nvSpPr>
          <p:cNvPr id="2" name="Title 1">
            <a:extLst>
              <a:ext uri="{FF2B5EF4-FFF2-40B4-BE49-F238E27FC236}">
                <a16:creationId xmlns:a16="http://schemas.microsoft.com/office/drawing/2014/main" id="{0DA0FF31-AC09-CF5E-3E33-DF13FC36C52F}"/>
              </a:ext>
            </a:extLst>
          </p:cNvPr>
          <p:cNvSpPr txBox="1">
            <a:spLocks/>
          </p:cNvSpPr>
          <p:nvPr/>
        </p:nvSpPr>
        <p:spPr>
          <a:xfrm>
            <a:off x="2651019" y="505547"/>
            <a:ext cx="8700655" cy="1356932"/>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4000" b="1">
                <a:latin typeface="Montserrat" panose="00000500000000000000" pitchFamily="50" charset="0"/>
              </a:rPr>
              <a:t>Lo que dice la Biblia sobre el nombre de Dios</a:t>
            </a:r>
            <a:endParaRPr lang="es-CO" sz="4000" b="1" dirty="0">
              <a:latin typeface="Montserrat" panose="00000500000000000000" pitchFamily="50" charset="0"/>
            </a:endParaRPr>
          </a:p>
        </p:txBody>
      </p:sp>
    </p:spTree>
    <p:extLst>
      <p:ext uri="{BB962C8B-B14F-4D97-AF65-F5344CB8AC3E}">
        <p14:creationId xmlns:p14="http://schemas.microsoft.com/office/powerpoint/2010/main" val="21038829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D7850-30E2-E571-9768-3019A337C198}"/>
              </a:ext>
            </a:extLst>
          </p:cNvPr>
          <p:cNvSpPr>
            <a:spLocks noGrp="1"/>
          </p:cNvSpPr>
          <p:nvPr>
            <p:ph type="title"/>
          </p:nvPr>
        </p:nvSpPr>
        <p:spPr>
          <a:xfrm>
            <a:off x="2564091" y="217344"/>
            <a:ext cx="7660563" cy="1498334"/>
          </a:xfrm>
        </p:spPr>
        <p:txBody>
          <a:bodyPr>
            <a:normAutofit/>
          </a:bodyPr>
          <a:lstStyle/>
          <a:p>
            <a:pPr algn="ctr"/>
            <a:r>
              <a:rPr lang="es-CO" sz="5400" b="1" noProof="0" dirty="0">
                <a:latin typeface="Montserrat" panose="00000500000000000000" pitchFamily="2" charset="0"/>
              </a:rPr>
              <a:t>YO SOY</a:t>
            </a:r>
            <a:endParaRPr lang="es-CO" sz="4000" b="1" noProof="0" dirty="0">
              <a:latin typeface="Montserrat" panose="00000500000000000000" pitchFamily="2" charset="0"/>
            </a:endParaRPr>
          </a:p>
        </p:txBody>
      </p:sp>
      <p:sp>
        <p:nvSpPr>
          <p:cNvPr id="4" name="Content Placeholder 2">
            <a:extLst>
              <a:ext uri="{FF2B5EF4-FFF2-40B4-BE49-F238E27FC236}">
                <a16:creationId xmlns:a16="http://schemas.microsoft.com/office/drawing/2014/main" id="{549B05F0-CCED-0716-C378-4CA51B99D689}"/>
              </a:ext>
            </a:extLst>
          </p:cNvPr>
          <p:cNvSpPr>
            <a:spLocks noGrp="1"/>
          </p:cNvSpPr>
          <p:nvPr>
            <p:ph idx="1"/>
          </p:nvPr>
        </p:nvSpPr>
        <p:spPr>
          <a:xfrm>
            <a:off x="1967345" y="1579418"/>
            <a:ext cx="8409709" cy="5061238"/>
          </a:xfrm>
        </p:spPr>
        <p:txBody>
          <a:bodyPr>
            <a:normAutofit/>
          </a:bodyPr>
          <a:lstStyle/>
          <a:p>
            <a:r>
              <a:rPr lang="es-CO" sz="4000" noProof="0" dirty="0"/>
              <a:t>Nombre </a:t>
            </a:r>
            <a:r>
              <a:rPr lang="es-CO" sz="4000" noProof="0" dirty="0" err="1"/>
              <a:t>com</a:t>
            </a:r>
            <a:r>
              <a:rPr lang="es-CO" sz="4000" noProof="0" dirty="0"/>
              <a:t> el que Dios se revela a Moisés en Éxodo 3:14 </a:t>
            </a:r>
          </a:p>
          <a:p>
            <a:r>
              <a:rPr lang="es-CO" sz="3600" noProof="0" dirty="0"/>
              <a:t>Denota plenitud: el Ser supremo, completamente independiente y pleno en sí mismo.</a:t>
            </a:r>
          </a:p>
        </p:txBody>
      </p:sp>
    </p:spTree>
    <p:extLst>
      <p:ext uri="{BB962C8B-B14F-4D97-AF65-F5344CB8AC3E}">
        <p14:creationId xmlns:p14="http://schemas.microsoft.com/office/powerpoint/2010/main" val="24700950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B779F0EB-3B81-03DA-BEF7-39E6724BE29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8D9E0F-06FA-FF47-A63C-182B8382C661}"/>
              </a:ext>
            </a:extLst>
          </p:cNvPr>
          <p:cNvSpPr>
            <a:spLocks noGrp="1"/>
          </p:cNvSpPr>
          <p:nvPr>
            <p:ph type="title"/>
          </p:nvPr>
        </p:nvSpPr>
        <p:spPr>
          <a:xfrm>
            <a:off x="2564091" y="217344"/>
            <a:ext cx="7660563" cy="1498334"/>
          </a:xfrm>
        </p:spPr>
        <p:txBody>
          <a:bodyPr>
            <a:normAutofit/>
          </a:bodyPr>
          <a:lstStyle/>
          <a:p>
            <a:pPr algn="ctr"/>
            <a:r>
              <a:rPr lang="es-CO" b="1" noProof="0" dirty="0">
                <a:latin typeface="Montserrat" panose="00000500000000000000" pitchFamily="2" charset="0"/>
              </a:rPr>
              <a:t>YO SOY</a:t>
            </a:r>
            <a:br>
              <a:rPr lang="es-CO" noProof="0" dirty="0">
                <a:latin typeface="Montserrat" panose="00000500000000000000" pitchFamily="2" charset="0"/>
              </a:rPr>
            </a:br>
            <a:endParaRPr lang="es-CO" sz="4000" noProof="0" dirty="0">
              <a:latin typeface="Montserrat" panose="00000500000000000000" pitchFamily="2" charset="0"/>
            </a:endParaRPr>
          </a:p>
        </p:txBody>
      </p:sp>
      <p:sp>
        <p:nvSpPr>
          <p:cNvPr id="4" name="Content Placeholder 2">
            <a:extLst>
              <a:ext uri="{FF2B5EF4-FFF2-40B4-BE49-F238E27FC236}">
                <a16:creationId xmlns:a16="http://schemas.microsoft.com/office/drawing/2014/main" id="{45294387-BF61-F5B9-D6D8-66B43650DD64}"/>
              </a:ext>
            </a:extLst>
          </p:cNvPr>
          <p:cNvSpPr>
            <a:spLocks noGrp="1"/>
          </p:cNvSpPr>
          <p:nvPr>
            <p:ph idx="1"/>
          </p:nvPr>
        </p:nvSpPr>
        <p:spPr>
          <a:xfrm>
            <a:off x="1967345" y="1579418"/>
            <a:ext cx="8409709" cy="5061238"/>
          </a:xfrm>
        </p:spPr>
        <p:txBody>
          <a:bodyPr>
            <a:normAutofit/>
          </a:bodyPr>
          <a:lstStyle/>
          <a:p>
            <a:r>
              <a:rPr lang="es-CO" sz="3600" noProof="0" dirty="0"/>
              <a:t>Jesús utilizó en repetidas ocasiones esta expresión, “Yo soy”, como cuando declaró: «Yo soy el pan de vida» (Juan 6:35). </a:t>
            </a:r>
          </a:p>
          <a:p>
            <a:pPr marL="0" indent="0">
              <a:buNone/>
            </a:pPr>
            <a:endParaRPr lang="es-CO" sz="3600" noProof="0" dirty="0"/>
          </a:p>
          <a:p>
            <a:r>
              <a:rPr lang="es-CO" sz="3600" noProof="0" dirty="0"/>
              <a:t>YO SOY abarca pasado, presente y futuro</a:t>
            </a:r>
          </a:p>
        </p:txBody>
      </p:sp>
    </p:spTree>
    <p:extLst>
      <p:ext uri="{BB962C8B-B14F-4D97-AF65-F5344CB8AC3E}">
        <p14:creationId xmlns:p14="http://schemas.microsoft.com/office/powerpoint/2010/main" val="44994039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A9ED30F3-1599-60ED-CEA4-CBA80E02033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7222984-365A-84C7-9182-953F93D24794}"/>
              </a:ext>
            </a:extLst>
          </p:cNvPr>
          <p:cNvSpPr>
            <a:spLocks noGrp="1"/>
          </p:cNvSpPr>
          <p:nvPr>
            <p:ph idx="1"/>
          </p:nvPr>
        </p:nvSpPr>
        <p:spPr>
          <a:xfrm>
            <a:off x="265546" y="2001116"/>
            <a:ext cx="9959109" cy="4351338"/>
          </a:xfrm>
        </p:spPr>
        <p:txBody>
          <a:bodyPr>
            <a:normAutofit/>
          </a:bodyPr>
          <a:lstStyle/>
          <a:p>
            <a:pPr marL="0" indent="0">
              <a:buNone/>
            </a:pPr>
            <a:endParaRPr lang="es-CO" sz="4400" noProof="0" dirty="0"/>
          </a:p>
          <a:p>
            <a:pPr marL="0" indent="0">
              <a:buNone/>
            </a:pPr>
            <a:r>
              <a:rPr lang="es-CO" sz="3600" noProof="0" dirty="0"/>
              <a:t>Se hace una referencia similar a Dios como «el que es, el que era y el que ha de venir».</a:t>
            </a:r>
          </a:p>
          <a:p>
            <a:pPr marL="0" indent="0">
              <a:buNone/>
            </a:pPr>
            <a:endParaRPr lang="es-CO" sz="4400" noProof="0" dirty="0"/>
          </a:p>
        </p:txBody>
      </p:sp>
      <p:sp>
        <p:nvSpPr>
          <p:cNvPr id="4" name="Title 1">
            <a:extLst>
              <a:ext uri="{FF2B5EF4-FFF2-40B4-BE49-F238E27FC236}">
                <a16:creationId xmlns:a16="http://schemas.microsoft.com/office/drawing/2014/main" id="{6017DCBD-D6C7-66CE-49AE-A2A8661F3D37}"/>
              </a:ext>
            </a:extLst>
          </p:cNvPr>
          <p:cNvSpPr txBox="1">
            <a:spLocks/>
          </p:cNvSpPr>
          <p:nvPr/>
        </p:nvSpPr>
        <p:spPr>
          <a:xfrm>
            <a:off x="443063" y="236198"/>
            <a:ext cx="10426044"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s-CO" sz="5400" b="1" noProof="0" dirty="0">
                <a:solidFill>
                  <a:schemeClr val="bg1"/>
                </a:solidFill>
                <a:latin typeface="Montserrat" panose="00000500000000000000" pitchFamily="2" charset="0"/>
              </a:rPr>
              <a:t>Apocalipsis 1:4, 8</a:t>
            </a:r>
          </a:p>
        </p:txBody>
      </p:sp>
    </p:spTree>
    <p:extLst>
      <p:ext uri="{BB962C8B-B14F-4D97-AF65-F5344CB8AC3E}">
        <p14:creationId xmlns:p14="http://schemas.microsoft.com/office/powerpoint/2010/main" val="22305128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6EAE6740-8183-ED03-2823-5F53BFE77A5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73A687-AFF9-15BB-025A-2C97D19BA0A9}"/>
              </a:ext>
            </a:extLst>
          </p:cNvPr>
          <p:cNvSpPr>
            <a:spLocks noGrp="1"/>
          </p:cNvSpPr>
          <p:nvPr>
            <p:ph type="title"/>
          </p:nvPr>
        </p:nvSpPr>
        <p:spPr>
          <a:xfrm>
            <a:off x="491793" y="217344"/>
            <a:ext cx="9959108" cy="1325563"/>
          </a:xfrm>
        </p:spPr>
        <p:txBody>
          <a:bodyPr>
            <a:normAutofit/>
          </a:bodyPr>
          <a:lstStyle/>
          <a:p>
            <a:r>
              <a:rPr lang="es-CO" sz="3600" b="1" noProof="0" dirty="0">
                <a:solidFill>
                  <a:schemeClr val="bg1"/>
                </a:solidFill>
                <a:latin typeface="Montserrat" panose="00000500000000000000" pitchFamily="2" charset="0"/>
              </a:rPr>
              <a:t>Orar integrando el concepto del YO SOY</a:t>
            </a:r>
            <a:endParaRPr lang="es-CO" b="1" noProof="0" dirty="0">
              <a:solidFill>
                <a:schemeClr val="bg1"/>
              </a:solidFill>
              <a:latin typeface="Montserrat" panose="00000500000000000000" pitchFamily="2" charset="0"/>
            </a:endParaRPr>
          </a:p>
        </p:txBody>
      </p:sp>
      <p:sp>
        <p:nvSpPr>
          <p:cNvPr id="3" name="Content Placeholder 2">
            <a:extLst>
              <a:ext uri="{FF2B5EF4-FFF2-40B4-BE49-F238E27FC236}">
                <a16:creationId xmlns:a16="http://schemas.microsoft.com/office/drawing/2014/main" id="{C95907D5-2F3F-E1CB-B027-27A45B09F8D0}"/>
              </a:ext>
            </a:extLst>
          </p:cNvPr>
          <p:cNvSpPr>
            <a:spLocks noGrp="1"/>
          </p:cNvSpPr>
          <p:nvPr>
            <p:ph idx="1"/>
          </p:nvPr>
        </p:nvSpPr>
        <p:spPr>
          <a:xfrm>
            <a:off x="265546" y="2001116"/>
            <a:ext cx="10153072" cy="4510520"/>
          </a:xfrm>
        </p:spPr>
        <p:txBody>
          <a:bodyPr>
            <a:normAutofit/>
          </a:bodyPr>
          <a:lstStyle/>
          <a:p>
            <a:pPr marL="0" indent="0">
              <a:buNone/>
            </a:pPr>
            <a:endParaRPr lang="es-CO" sz="4400" noProof="0" dirty="0"/>
          </a:p>
          <a:p>
            <a:pPr lvl="0"/>
            <a:r>
              <a:rPr lang="es-CO" sz="3600" i="1" noProof="0" dirty="0"/>
              <a:t>Versículos</a:t>
            </a:r>
            <a:r>
              <a:rPr lang="es-CO" sz="3600" noProof="0" dirty="0"/>
              <a:t>: Éxodo 3:13-15; Juan 10:7-11; Juan 14:6.</a:t>
            </a:r>
          </a:p>
          <a:p>
            <a:pPr lvl="0"/>
            <a:endParaRPr lang="es-CO" sz="3600" noProof="0" dirty="0"/>
          </a:p>
          <a:p>
            <a:pPr lvl="0"/>
            <a:r>
              <a:rPr lang="es-CO" sz="3600" i="1" noProof="0" dirty="0"/>
              <a:t>Oración: </a:t>
            </a:r>
            <a:r>
              <a:rPr lang="es-CO" sz="3600" noProof="0" dirty="0"/>
              <a:t>Tú eres el gran YO SOY, el único plenamente suficiente en sí mismo. Gracias porque en Ti encuentro todo lo que necesito.</a:t>
            </a:r>
          </a:p>
          <a:p>
            <a:pPr marL="0" indent="0">
              <a:buNone/>
            </a:pPr>
            <a:endParaRPr lang="es-CO" sz="4400" noProof="0" dirty="0"/>
          </a:p>
        </p:txBody>
      </p:sp>
    </p:spTree>
    <p:extLst>
      <p:ext uri="{BB962C8B-B14F-4D97-AF65-F5344CB8AC3E}">
        <p14:creationId xmlns:p14="http://schemas.microsoft.com/office/powerpoint/2010/main" val="321487394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2083</TotalTime>
  <Words>1160</Words>
  <Application>Microsoft Office PowerPoint</Application>
  <PresentationFormat>Panorámica</PresentationFormat>
  <Paragraphs>116</Paragraphs>
  <Slides>23</Slides>
  <Notes>0</Notes>
  <HiddenSlides>0</HiddenSlides>
  <MMClips>0</MMClips>
  <ScaleCrop>false</ScaleCrop>
  <HeadingPairs>
    <vt:vector size="6" baseType="variant">
      <vt:variant>
        <vt:lpstr>Fuentes usadas</vt:lpstr>
      </vt:variant>
      <vt:variant>
        <vt:i4>7</vt:i4>
      </vt:variant>
      <vt:variant>
        <vt:lpstr>Tema</vt:lpstr>
      </vt:variant>
      <vt:variant>
        <vt:i4>1</vt:i4>
      </vt:variant>
      <vt:variant>
        <vt:lpstr>Títulos de diapositiva</vt:lpstr>
      </vt:variant>
      <vt:variant>
        <vt:i4>23</vt:i4>
      </vt:variant>
    </vt:vector>
  </HeadingPairs>
  <TitlesOfParts>
    <vt:vector size="31" baseType="lpstr">
      <vt:lpstr>Arial</vt:lpstr>
      <vt:lpstr>Arizonia</vt:lpstr>
      <vt:lpstr>Calibri</vt:lpstr>
      <vt:lpstr>Calibri Light</vt:lpstr>
      <vt:lpstr>Montserrat</vt:lpstr>
      <vt:lpstr>Montserrat Black</vt:lpstr>
      <vt:lpstr>Montserrat SemiBold</vt:lpstr>
      <vt:lpstr>Office Theme</vt:lpstr>
      <vt:lpstr>Presentación de PowerPoint</vt:lpstr>
      <vt:lpstr>El “nombre” de Dios,</vt:lpstr>
      <vt:lpstr>Lo que dice la Biblia sobre el nombre de Dios</vt:lpstr>
      <vt:lpstr>Presentación de PowerPoint</vt:lpstr>
      <vt:lpstr>Presentación de PowerPoint</vt:lpstr>
      <vt:lpstr>YO SOY</vt:lpstr>
      <vt:lpstr>YO SOY </vt:lpstr>
      <vt:lpstr>Presentación de PowerPoint</vt:lpstr>
      <vt:lpstr>Orar integrando el concepto del YO SOY</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MALORY LIZARAZO BARRIOS</cp:lastModifiedBy>
  <cp:revision>14</cp:revision>
  <dcterms:created xsi:type="dcterms:W3CDTF">2023-02-14T12:16:54Z</dcterms:created>
  <dcterms:modified xsi:type="dcterms:W3CDTF">2026-01-22T15:37:53Z</dcterms:modified>
</cp:coreProperties>
</file>