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3B0B"/>
    <a:srgbClr val="0F3600"/>
    <a:srgbClr val="043449"/>
    <a:srgbClr val="5E6373"/>
    <a:srgbClr val="A8B1AA"/>
    <a:srgbClr val="A1646A"/>
    <a:srgbClr val="DE8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986460-1A58-C64E-9C3C-30A3E743F898}" v="48" dt="2026-01-15T23:17:00.922"/>
    <p1510:client id="{C8847B45-3D24-9347-8326-2B33AEBCFA46}" v="9" dt="2026-01-16T16:44:44.0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80" autoAdjust="0"/>
    <p:restoredTop sz="94660"/>
  </p:normalViewPr>
  <p:slideViewPr>
    <p:cSldViewPr snapToGrid="0">
      <p:cViewPr varScale="1">
        <p:scale>
          <a:sx n="51" d="100"/>
          <a:sy n="51" d="100"/>
        </p:scale>
        <p:origin x="634" y="-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z-Vazquez, Celeste" userId="01eae102-ecf9-4722-a0ca-f1ae634a0e0f" providerId="ADAL" clId="{705E5AC7-4961-5544-A050-00F709FAD6CE}"/>
    <pc:docChg chg="undo custSel modSld">
      <pc:chgData name="Diaz-Vazquez, Celeste" userId="01eae102-ecf9-4722-a0ca-f1ae634a0e0f" providerId="ADAL" clId="{705E5AC7-4961-5544-A050-00F709FAD6CE}" dt="2026-01-16T18:58:02.944" v="246" actId="1038"/>
      <pc:docMkLst>
        <pc:docMk/>
      </pc:docMkLst>
      <pc:sldChg chg="modSp mod">
        <pc:chgData name="Diaz-Vazquez, Celeste" userId="01eae102-ecf9-4722-a0ca-f1ae634a0e0f" providerId="ADAL" clId="{705E5AC7-4961-5544-A050-00F709FAD6CE}" dt="2026-01-16T18:52:37.140" v="48" actId="1036"/>
        <pc:sldMkLst>
          <pc:docMk/>
          <pc:sldMk cId="3602899838" sldId="256"/>
        </pc:sldMkLst>
        <pc:spChg chg="mod">
          <ac:chgData name="Diaz-Vazquez, Celeste" userId="01eae102-ecf9-4722-a0ca-f1ae634a0e0f" providerId="ADAL" clId="{705E5AC7-4961-5544-A050-00F709FAD6CE}" dt="2026-01-16T18:52:33.469" v="46" actId="1036"/>
          <ac:spMkLst>
            <pc:docMk/>
            <pc:sldMk cId="3602899838" sldId="256"/>
            <ac:spMk id="2" creationId="{B81AFEF7-9465-8603-1271-70ACD284F6D2}"/>
          </ac:spMkLst>
        </pc:spChg>
        <pc:spChg chg="mod">
          <ac:chgData name="Diaz-Vazquez, Celeste" userId="01eae102-ecf9-4722-a0ca-f1ae634a0e0f" providerId="ADAL" clId="{705E5AC7-4961-5544-A050-00F709FAD6CE}" dt="2026-01-16T18:50:28.400" v="27" actId="1036"/>
          <ac:spMkLst>
            <pc:docMk/>
            <pc:sldMk cId="3602899838" sldId="256"/>
            <ac:spMk id="3" creationId="{6DEC13DD-AC22-48CB-6771-9744EF262B67}"/>
          </ac:spMkLst>
        </pc:spChg>
        <pc:spChg chg="mod">
          <ac:chgData name="Diaz-Vazquez, Celeste" userId="01eae102-ecf9-4722-a0ca-f1ae634a0e0f" providerId="ADAL" clId="{705E5AC7-4961-5544-A050-00F709FAD6CE}" dt="2026-01-16T18:52:37.140" v="48" actId="1036"/>
          <ac:spMkLst>
            <pc:docMk/>
            <pc:sldMk cId="3602899838" sldId="256"/>
            <ac:spMk id="4" creationId="{289712EC-6349-7CF0-DC49-6EB3177143C1}"/>
          </ac:spMkLst>
        </pc:spChg>
      </pc:sldChg>
      <pc:sldChg chg="modSp mod">
        <pc:chgData name="Diaz-Vazquez, Celeste" userId="01eae102-ecf9-4722-a0ca-f1ae634a0e0f" providerId="ADAL" clId="{705E5AC7-4961-5544-A050-00F709FAD6CE}" dt="2026-01-16T18:54:50.909" v="122" actId="20577"/>
        <pc:sldMkLst>
          <pc:docMk/>
          <pc:sldMk cId="474409600" sldId="261"/>
        </pc:sldMkLst>
        <pc:spChg chg="mod">
          <ac:chgData name="Diaz-Vazquez, Celeste" userId="01eae102-ecf9-4722-a0ca-f1ae634a0e0f" providerId="ADAL" clId="{705E5AC7-4961-5544-A050-00F709FAD6CE}" dt="2026-01-16T18:54:50.909" v="122" actId="20577"/>
          <ac:spMkLst>
            <pc:docMk/>
            <pc:sldMk cId="474409600" sldId="261"/>
            <ac:spMk id="2" creationId="{4C50AFCA-5767-4F8F-1C9E-D0BC824FADA0}"/>
          </ac:spMkLst>
        </pc:spChg>
      </pc:sldChg>
      <pc:sldChg chg="modSp mod">
        <pc:chgData name="Diaz-Vazquez, Celeste" userId="01eae102-ecf9-4722-a0ca-f1ae634a0e0f" providerId="ADAL" clId="{705E5AC7-4961-5544-A050-00F709FAD6CE}" dt="2026-01-16T18:58:02.944" v="246" actId="1038"/>
        <pc:sldMkLst>
          <pc:docMk/>
          <pc:sldMk cId="2194557729" sldId="266"/>
        </pc:sldMkLst>
        <pc:spChg chg="mod">
          <ac:chgData name="Diaz-Vazquez, Celeste" userId="01eae102-ecf9-4722-a0ca-f1ae634a0e0f" providerId="ADAL" clId="{705E5AC7-4961-5544-A050-00F709FAD6CE}" dt="2026-01-16T18:58:02.944" v="246" actId="1038"/>
          <ac:spMkLst>
            <pc:docMk/>
            <pc:sldMk cId="2194557729" sldId="266"/>
            <ac:spMk id="4" creationId="{C3C65141-4B4C-37FA-9D36-365D585B90D9}"/>
          </ac:spMkLst>
        </pc:spChg>
      </pc:sldChg>
      <pc:sldChg chg="modSp mod">
        <pc:chgData name="Diaz-Vazquez, Celeste" userId="01eae102-ecf9-4722-a0ca-f1ae634a0e0f" providerId="ADAL" clId="{705E5AC7-4961-5544-A050-00F709FAD6CE}" dt="2026-01-16T18:57:13.241" v="178" actId="1038"/>
        <pc:sldMkLst>
          <pc:docMk/>
          <pc:sldMk cId="1100489671" sldId="267"/>
        </pc:sldMkLst>
        <pc:spChg chg="mod">
          <ac:chgData name="Diaz-Vazquez, Celeste" userId="01eae102-ecf9-4722-a0ca-f1ae634a0e0f" providerId="ADAL" clId="{705E5AC7-4961-5544-A050-00F709FAD6CE}" dt="2026-01-16T18:57:13.241" v="178" actId="1038"/>
          <ac:spMkLst>
            <pc:docMk/>
            <pc:sldMk cId="1100489671" sldId="267"/>
            <ac:spMk id="4" creationId="{E3ABBE25-DB84-9604-846E-AC2877EC53A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7BC76-B972-F2A6-576C-B4EA2A7895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68E9E5-3E59-2CE5-3152-A1F16A0E1C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C55046-9A0B-D774-C6B9-E637A39F2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27/01/2026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188F71-DD25-EE01-6850-CEECB11B3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19CE2-749A-5BF4-2CAB-F9D9BD689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7920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4063B-EB39-76DA-A051-D8FAC906E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DB1E51-8895-7952-069C-D7867E9B21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BF3769-856D-F0B3-BF0A-15A23EF15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27/01/2026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6EBE0-15FD-C626-31D6-058E070C6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7EACBD-467D-FBF8-B2C5-D1CE5434D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1611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84DB61-4D2B-68CF-742E-5A2105D9B9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04C7BC-EC4F-357D-939C-4A83A618DB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2032C4-7D52-32CD-51D7-5C3BD443D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27/01/2026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C1571C-4BA8-67BD-6E9C-DA74F3E17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083481-9B41-1C55-288F-43E0117E4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6080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3A22-CFF4-4FD7-0D01-6EE68517A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FB49A3-DFA0-9882-CD99-538989B73B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8EB6CB-FDB0-56FF-A250-1015EC619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27/01/2026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8FBB6D-B890-5AE4-3B14-2A4C6A6DF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E9148-B801-AC1D-E9B3-870EFF6B5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7890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52DC4-092C-0B67-3BBC-AFDDA87D5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31B5A0-6594-0923-4A2D-2DDD6C713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0695A1-481B-1E79-2E31-36E387D49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27/01/2026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2B2A26-D894-5162-8BAD-06D00A3D4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D9580A-6AF6-2F2D-E30F-FC3EE8F07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2867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CF7AA-B3FD-79B1-6AE2-3B064842C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B705DF-4D6A-0CF5-F9B8-23F3D0FB4F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9C15D0-5599-0240-1BD5-801CC578E8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1AD005-3CCE-AF19-FF1B-7F29C499C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27/01/2026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ED1DED-B187-C2EE-DDEF-28CDB7403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3BD4A4-D064-B5E9-DDBC-5E25E045F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1630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E4A74-C41A-1F71-1477-CA09AEF6C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EFCE21-9169-0F94-410E-B938AEADF3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CB15C6-473E-7784-23D3-B6ED2DE9B9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5864F0-E273-1F16-F0EB-B9F1B83158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4FF94E-0507-5E82-2BCF-7377114B17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FA44A3-0114-DDA4-9EF0-87E91D2A6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27/01/2026</a:t>
            </a:fld>
            <a:endParaRPr lang="pt-B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377783-660C-D39E-D2D0-6BF98D151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EF9AA5-8E4F-F7CD-33E9-B7794BBA1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1910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9312F-4DAF-FAE5-4AAB-39B9691CE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B131BF-B9FF-7C84-D45F-474D76123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27/01/2026</a:t>
            </a:fld>
            <a:endParaRPr lang="pt-B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9417E3-436F-2E84-921B-74484C528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9EE9F0-1DBC-F573-E2B8-CE20062EB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7446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B5B57E-F04B-3079-73B8-0639DE603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27/01/2026</a:t>
            </a:fld>
            <a:endParaRPr lang="pt-B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03B380-ACEB-CD8B-67A4-2F1E1BBF8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6EE92F-E2C0-BA3B-6029-371530206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5514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C2615-22F2-8C54-6D75-63EF33957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86110E-3510-7B75-9DE8-11604C4E1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6ACEA4-DEB3-385B-3A00-9AF343D2D9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1A2596-EC95-1BA2-DF68-782AA9EFD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27/01/2026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E09BAC-1C7A-8528-AEBC-5C30A6574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6BCBF8-26D8-B80D-6ED8-E19900855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1769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44614-450D-FCEA-96D2-8AF8DD828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87AED-23F5-E5F4-2AB6-6F439C3756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297F53-5FC6-9663-C31B-3382DB0B4D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77D5A1-4694-A2B5-7474-6DB6B758A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27/01/2026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A19BA5-7361-BD5F-8D49-7ED81FE3B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CF5C22-5CFF-C0C7-67A9-9A035C1F0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3976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A441DD-D9B4-033A-06AE-39F00A091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E5B379-CA6C-C0BC-5953-4E354ED134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75C338-5207-ABFC-FD22-01E247CC72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29ADE-8CFD-4149-873B-3F8662D8AEAA}" type="datetimeFigureOut">
              <a:rPr lang="pt-BR" smtClean="0"/>
              <a:t>27/01/2026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5E2FBA-F896-00F0-594A-7D3813B62B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CB4833-CF0B-3672-8589-BF102C0ED1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0832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DEC13DD-AC22-48CB-6771-9744EF262B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5045" y="803871"/>
            <a:ext cx="4922411" cy="1067960"/>
          </a:xfrm>
        </p:spPr>
        <p:txBody>
          <a:bodyPr>
            <a:noAutofit/>
          </a:bodyPr>
          <a:lstStyle/>
          <a:p>
            <a:pPr algn="l"/>
            <a:r>
              <a:rPr lang="sr-Latn-RS" sz="7200" b="1" dirty="0" smtClean="0"/>
              <a:t>ŽENA,</a:t>
            </a:r>
            <a:endParaRPr lang="pt-BR" sz="7200" b="1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289712EC-6349-7CF0-DC49-6EB3177143C1}"/>
              </a:ext>
            </a:extLst>
          </p:cNvPr>
          <p:cNvSpPr txBox="1">
            <a:spLocks/>
          </p:cNvSpPr>
          <p:nvPr/>
        </p:nvSpPr>
        <p:spPr>
          <a:xfrm>
            <a:off x="274544" y="1659694"/>
            <a:ext cx="6147772" cy="23851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r-Latn-RS" sz="7200" b="1" dirty="0" smtClean="0">
                <a:solidFill>
                  <a:schemeClr val="bg1"/>
                </a:solidFill>
              </a:rPr>
              <a:t>VERA</a:t>
            </a:r>
            <a:r>
              <a:rPr lang="pt-BR" sz="7200" b="1" dirty="0" smtClean="0">
                <a:solidFill>
                  <a:schemeClr val="bg1"/>
                </a:solidFill>
              </a:rPr>
              <a:t> </a:t>
            </a:r>
            <a:r>
              <a:rPr lang="sr-Latn-RS" sz="7200" b="1" dirty="0" smtClean="0">
                <a:solidFill>
                  <a:schemeClr val="bg1"/>
                </a:solidFill>
              </a:rPr>
              <a:t>I</a:t>
            </a:r>
            <a:r>
              <a:rPr lang="sr-Latn-RS" sz="7200" dirty="0" smtClean="0">
                <a:solidFill>
                  <a:schemeClr val="bg1"/>
                </a:solidFill>
              </a:rPr>
              <a:t> </a:t>
            </a:r>
          </a:p>
          <a:p>
            <a:pPr algn="l"/>
            <a:r>
              <a:rPr lang="sr-Latn-RS" sz="7200" b="1" dirty="0" smtClean="0">
                <a:solidFill>
                  <a:schemeClr val="bg1"/>
                </a:solidFill>
              </a:rPr>
              <a:t>MOLITVA</a:t>
            </a:r>
            <a:r>
              <a:rPr lang="pt-BR" sz="7200" dirty="0" smtClean="0">
                <a:solidFill>
                  <a:schemeClr val="bg1"/>
                </a:solidFill>
              </a:rPr>
              <a:t> </a:t>
            </a:r>
            <a:endParaRPr lang="pt-BR" sz="72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0B0460-4ED6-1CE3-FAFB-0D303AEE916E}"/>
              </a:ext>
            </a:extLst>
          </p:cNvPr>
          <p:cNvSpPr txBox="1"/>
          <p:nvPr/>
        </p:nvSpPr>
        <p:spPr>
          <a:xfrm>
            <a:off x="865239" y="6306531"/>
            <a:ext cx="559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 smtClean="0">
                <a:solidFill>
                  <a:schemeClr val="bg1"/>
                </a:solidFill>
              </a:rPr>
              <a:t>MEĐUNARODNI DAN MOLITVE SLUŽBE ŽENA, 2026</a:t>
            </a:r>
            <a:endParaRPr lang="pt-BR" sz="2000" b="1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1AFEF7-9465-8603-1271-70ACD284F6D2}"/>
              </a:ext>
            </a:extLst>
          </p:cNvPr>
          <p:cNvSpPr txBox="1"/>
          <p:nvPr/>
        </p:nvSpPr>
        <p:spPr>
          <a:xfrm>
            <a:off x="424173" y="4260412"/>
            <a:ext cx="45248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dirty="0" smtClean="0">
                <a:solidFill>
                  <a:schemeClr val="bg1">
                    <a:lumMod val="95000"/>
                  </a:schemeClr>
                </a:solidFill>
              </a:rPr>
              <a:t>Pripremila: </a:t>
            </a:r>
            <a:r>
              <a:rPr lang="en-US" sz="2400" dirty="0" err="1" smtClean="0">
                <a:solidFill>
                  <a:schemeClr val="bg1">
                    <a:lumMod val="95000"/>
                  </a:schemeClr>
                </a:solidFill>
              </a:rPr>
              <a:t>Ardis</a:t>
            </a: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</a:schemeClr>
                </a:solidFill>
              </a:rPr>
              <a:t>Dik</a:t>
            </a: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</a:schemeClr>
                </a:solidFill>
              </a:rPr>
              <a:t>Stenbaken</a:t>
            </a:r>
            <a:endParaRPr lang="en-US" sz="2400" dirty="0">
              <a:solidFill>
                <a:schemeClr val="bg1">
                  <a:lumMod val="95000"/>
                </a:schemeClr>
              </a:solidFill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0289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E33901-9BAC-1F58-F383-846FEC9CB9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1DD075-11CD-3AD1-A110-DC40061C5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706" y="475488"/>
            <a:ext cx="9959108" cy="896112"/>
          </a:xfrm>
        </p:spPr>
        <p:txBody>
          <a:bodyPr>
            <a:normAutofit/>
          </a:bodyPr>
          <a:lstStyle/>
          <a:p>
            <a:r>
              <a:rPr lang="sr-Latn-RS" b="1" dirty="0" smtClean="0">
                <a:solidFill>
                  <a:schemeClr val="bg1"/>
                </a:solidFill>
              </a:rPr>
              <a:t>Vera još uvek uzvikuje: </a:t>
            </a:r>
            <a:endParaRPr lang="pt-BR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24ED7B-E4CC-900F-A854-161ECA2A71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325880"/>
            <a:ext cx="10402454" cy="531477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3200" dirty="0"/>
              <a:t>“</a:t>
            </a:r>
            <a:r>
              <a:rPr lang="en-US" sz="3200" dirty="0" err="1"/>
              <a:t>Gospode</a:t>
            </a:r>
            <a:r>
              <a:rPr lang="en-US" sz="3200" dirty="0"/>
              <a:t>, </a:t>
            </a:r>
            <a:r>
              <a:rPr lang="en-US" sz="3200" dirty="0" err="1"/>
              <a:t>pomozi</a:t>
            </a:r>
            <a:r>
              <a:rPr lang="en-US" sz="3200" dirty="0"/>
              <a:t> mi!” (</a:t>
            </a:r>
            <a:r>
              <a:rPr lang="en-US" sz="3200" dirty="0" err="1"/>
              <a:t>Matej</a:t>
            </a:r>
            <a:r>
              <a:rPr lang="en-US" sz="3200" dirty="0"/>
              <a:t> 15, 25). </a:t>
            </a:r>
            <a:endParaRPr lang="en-US" sz="3200" dirty="0"/>
          </a:p>
          <a:p>
            <a:pPr marL="0" indent="0">
              <a:buNone/>
            </a:pPr>
            <a:r>
              <a:rPr lang="sr-Latn-RS" sz="3200" dirty="0" smtClean="0"/>
              <a:t>U 26. stihu Isus kaže: „</a:t>
            </a:r>
            <a:r>
              <a:rPr lang="en-US" sz="3200" dirty="0" err="1" smtClean="0"/>
              <a:t>Nije</a:t>
            </a:r>
            <a:r>
              <a:rPr lang="en-US" sz="3200" dirty="0" smtClean="0"/>
              <a:t> </a:t>
            </a:r>
            <a:r>
              <a:rPr lang="en-US" sz="3200" dirty="0"/>
              <a:t>dobro </a:t>
            </a:r>
            <a:r>
              <a:rPr lang="en-US" sz="3200" dirty="0" err="1"/>
              <a:t>uzeti</a:t>
            </a:r>
            <a:r>
              <a:rPr lang="en-US" sz="3200" dirty="0"/>
              <a:t> od </a:t>
            </a:r>
            <a:r>
              <a:rPr lang="en-US" sz="3200" dirty="0" err="1"/>
              <a:t>djece</a:t>
            </a:r>
            <a:r>
              <a:rPr lang="en-US" sz="3200" dirty="0"/>
              <a:t> </a:t>
            </a:r>
            <a:r>
              <a:rPr lang="en-US" sz="3200" dirty="0" err="1"/>
              <a:t>hljeb</a:t>
            </a:r>
            <a:r>
              <a:rPr lang="en-US" sz="3200" dirty="0"/>
              <a:t> </a:t>
            </a:r>
            <a:r>
              <a:rPr lang="en-US" sz="3200" dirty="0" err="1"/>
              <a:t>i</a:t>
            </a:r>
            <a:r>
              <a:rPr lang="en-US" sz="3200" dirty="0"/>
              <a:t> </a:t>
            </a:r>
            <a:r>
              <a:rPr lang="en-US" sz="3200" dirty="0" err="1"/>
              <a:t>baciti</a:t>
            </a:r>
            <a:r>
              <a:rPr lang="en-US" sz="3200" dirty="0"/>
              <a:t> </a:t>
            </a:r>
            <a:r>
              <a:rPr lang="en-US" sz="3200" dirty="0" err="1" smtClean="0"/>
              <a:t>psima</a:t>
            </a:r>
            <a:r>
              <a:rPr lang="en-US" sz="3200" dirty="0" smtClean="0"/>
              <a:t>”</a:t>
            </a:r>
            <a:r>
              <a:rPr lang="sr-Latn-RS" sz="3200" dirty="0" smtClean="0"/>
              <a:t>.</a:t>
            </a:r>
            <a:r>
              <a:rPr lang="en-US" sz="3200" dirty="0" smtClean="0"/>
              <a:t> </a:t>
            </a:r>
            <a:endParaRPr lang="en-US" sz="32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sr-Latn-RS" sz="3200" dirty="0" smtClean="0"/>
          </a:p>
          <a:p>
            <a:pPr marL="0" indent="0">
              <a:buNone/>
            </a:pPr>
            <a:r>
              <a:rPr lang="en-US" sz="3200" dirty="0" smtClean="0"/>
              <a:t>Vera </a:t>
            </a:r>
            <a:r>
              <a:rPr lang="sr-Latn-RS" sz="3200" dirty="0" smtClean="0"/>
              <a:t>se nikada ne predaje</a:t>
            </a:r>
            <a:r>
              <a:rPr lang="en-US" sz="3200" dirty="0" smtClean="0"/>
              <a:t>. </a:t>
            </a:r>
            <a:endParaRPr lang="en-US" sz="32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sr-Latn-RS" sz="3200" dirty="0" smtClean="0"/>
              <a:t>Žena</a:t>
            </a:r>
            <a:r>
              <a:rPr lang="en-US" sz="3200" dirty="0" smtClean="0"/>
              <a:t> </a:t>
            </a:r>
            <a:r>
              <a:rPr lang="en-US" sz="3200" dirty="0"/>
              <a:t>ne </a:t>
            </a:r>
            <a:r>
              <a:rPr lang="sr-Latn-RS" sz="3200" dirty="0"/>
              <a:t>zaboravlja izjavu o psima. Štaviše, ona je prihvata. Slaže se sa njom ali kaže: „D</a:t>
            </a:r>
            <a:r>
              <a:rPr lang="en-US" sz="3200" dirty="0"/>
              <a:t>a, </a:t>
            </a:r>
            <a:r>
              <a:rPr lang="en-US" sz="3200" dirty="0" err="1"/>
              <a:t>Gospode</a:t>
            </a:r>
            <a:r>
              <a:rPr lang="en-US" sz="3200" dirty="0"/>
              <a:t>, </a:t>
            </a:r>
            <a:r>
              <a:rPr lang="en-US" sz="3200" dirty="0" err="1"/>
              <a:t>ali</a:t>
            </a:r>
            <a:r>
              <a:rPr lang="en-US" sz="3200" dirty="0"/>
              <a:t> </a:t>
            </a:r>
            <a:r>
              <a:rPr lang="en-US" sz="3200" dirty="0" err="1"/>
              <a:t>i</a:t>
            </a:r>
            <a:r>
              <a:rPr lang="en-US" sz="3200" dirty="0"/>
              <a:t> psi </a:t>
            </a:r>
            <a:r>
              <a:rPr lang="en-US" sz="3200" dirty="0" err="1"/>
              <a:t>jedu</a:t>
            </a:r>
            <a:r>
              <a:rPr lang="en-US" sz="3200" dirty="0"/>
              <a:t> od </a:t>
            </a:r>
            <a:r>
              <a:rPr lang="en-US" sz="3200" dirty="0" err="1"/>
              <a:t>mrva</a:t>
            </a:r>
            <a:r>
              <a:rPr lang="en-US" sz="3200" dirty="0"/>
              <a:t> </a:t>
            </a:r>
            <a:r>
              <a:rPr lang="en-US" sz="3200" dirty="0" err="1"/>
              <a:t>što</a:t>
            </a:r>
            <a:r>
              <a:rPr lang="en-US" sz="3200" dirty="0"/>
              <a:t> </a:t>
            </a:r>
            <a:r>
              <a:rPr lang="en-US" sz="3200" dirty="0" err="1"/>
              <a:t>padaju</a:t>
            </a:r>
            <a:r>
              <a:rPr lang="en-US" sz="3200" dirty="0"/>
              <a:t> s </a:t>
            </a:r>
            <a:r>
              <a:rPr lang="en-US" sz="3200" dirty="0" err="1"/>
              <a:t>trpeze</a:t>
            </a:r>
            <a:r>
              <a:rPr lang="en-US" sz="3200" dirty="0"/>
              <a:t> </a:t>
            </a:r>
            <a:r>
              <a:rPr lang="en-US" sz="3200" dirty="0" err="1"/>
              <a:t>njihovijeh</a:t>
            </a:r>
            <a:r>
              <a:rPr lang="en-US" sz="3200" dirty="0"/>
              <a:t> </a:t>
            </a:r>
            <a:r>
              <a:rPr lang="en-US" sz="3200" dirty="0" err="1"/>
              <a:t>gospodara</a:t>
            </a:r>
            <a:r>
              <a:rPr lang="en-US" sz="3200" dirty="0"/>
              <a:t>” (</a:t>
            </a:r>
            <a:r>
              <a:rPr lang="sr-Latn-RS" sz="3200" dirty="0"/>
              <a:t>Matej 15, 27). 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63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50160D-78F2-1020-77EE-57494278D7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3C65141-4B4C-37FA-9D36-365D585B9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3652" y="421086"/>
            <a:ext cx="6373683" cy="1483017"/>
          </a:xfrm>
        </p:spPr>
        <p:txBody>
          <a:bodyPr>
            <a:normAutofit fontScale="90000"/>
          </a:bodyPr>
          <a:lstStyle/>
          <a:p>
            <a:r>
              <a:rPr lang="en-US" b="1" dirty="0" err="1" smtClean="0">
                <a:solidFill>
                  <a:schemeClr val="bg1"/>
                </a:solidFill>
                <a:latin typeface="+mn-lt"/>
              </a:rPr>
              <a:t>Čak</a:t>
            </a:r>
            <a:r>
              <a:rPr lang="en-US" b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+mn-lt"/>
              </a:rPr>
              <a:t>i</a:t>
            </a:r>
            <a:r>
              <a:rPr lang="en-US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+mn-lt"/>
              </a:rPr>
              <a:t>mrvice</a:t>
            </a:r>
            <a:r>
              <a:rPr lang="en-US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+mn-lt"/>
              </a:rPr>
              <a:t>koje</a:t>
            </a:r>
            <a:r>
              <a:rPr lang="en-US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+mn-lt"/>
              </a:rPr>
              <a:t>nam</a:t>
            </a:r>
            <a:r>
              <a:rPr lang="en-US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+mn-lt"/>
              </a:rPr>
              <a:t>Isus</a:t>
            </a:r>
            <a:r>
              <a:rPr lang="en-US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+mn-lt"/>
              </a:rPr>
              <a:t>daje</a:t>
            </a:r>
            <a:r>
              <a:rPr lang="en-US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+mn-lt"/>
              </a:rPr>
              <a:t>mogu</a:t>
            </a:r>
            <a:r>
              <a:rPr lang="en-US" b="1" dirty="0">
                <a:solidFill>
                  <a:schemeClr val="bg1"/>
                </a:solidFill>
                <a:latin typeface="+mn-lt"/>
              </a:rPr>
              <a:t> da </a:t>
            </a:r>
            <a:r>
              <a:rPr lang="en-US" b="1" dirty="0" err="1">
                <a:solidFill>
                  <a:schemeClr val="bg1"/>
                </a:solidFill>
                <a:latin typeface="+mn-lt"/>
              </a:rPr>
              <a:t>zadovolje</a:t>
            </a:r>
            <a:r>
              <a:rPr lang="en-US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+mn-lt"/>
              </a:rPr>
              <a:t>sve</a:t>
            </a:r>
            <a:r>
              <a:rPr lang="en-US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+mn-lt"/>
              </a:rPr>
              <a:t>naše</a:t>
            </a:r>
            <a:r>
              <a:rPr lang="en-US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+mn-lt"/>
              </a:rPr>
              <a:t>potrebe</a:t>
            </a:r>
            <a:r>
              <a:rPr lang="en-US" b="1" dirty="0">
                <a:solidFill>
                  <a:schemeClr val="bg1"/>
                </a:solidFill>
                <a:latin typeface="+mn-lt"/>
              </a:rPr>
              <a:t>. </a:t>
            </a:r>
            <a:r>
              <a:rPr lang="sr-Latn-RS" b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US" b="1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en-US" b="1" dirty="0" smtClean="0">
                <a:solidFill>
                  <a:schemeClr val="bg1"/>
                </a:solidFill>
                <a:latin typeface="+mn-lt"/>
              </a:rPr>
            </a:br>
            <a:r>
              <a:rPr lang="en-US" b="1" dirty="0" smtClean="0">
                <a:solidFill>
                  <a:schemeClr val="bg1"/>
                </a:solidFill>
              </a:rPr>
              <a:t>can meet</a:t>
            </a:r>
            <a:endParaRPr lang="pt-BR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19A9C2-A7A2-5D74-7ED9-4DEC2BFC3F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75934"/>
            <a:ext cx="9959109" cy="447651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4000" dirty="0" err="1"/>
              <a:t>Razmislimo</a:t>
            </a:r>
            <a:r>
              <a:rPr lang="en-US" sz="4000" dirty="0"/>
              <a:t> o </a:t>
            </a:r>
            <a:r>
              <a:rPr lang="sr-Latn-RS" sz="4000" dirty="0" smtClean="0"/>
              <a:t>ovome</a:t>
            </a:r>
            <a:r>
              <a:rPr lang="en-US" sz="4000" dirty="0" smtClean="0"/>
              <a:t>. </a:t>
            </a:r>
            <a:r>
              <a:rPr lang="en-US" sz="4000" dirty="0" err="1"/>
              <a:t>Mi</a:t>
            </a:r>
            <a:r>
              <a:rPr lang="en-US" sz="4000" dirty="0"/>
              <a:t> </a:t>
            </a:r>
            <a:r>
              <a:rPr lang="en-US" sz="4000" dirty="0" err="1"/>
              <a:t>dolazimo</a:t>
            </a:r>
            <a:r>
              <a:rPr lang="en-US" sz="4000" dirty="0"/>
              <a:t> </a:t>
            </a:r>
            <a:r>
              <a:rPr lang="en-US" sz="4000" dirty="0" err="1"/>
              <a:t>velikom</a:t>
            </a:r>
            <a:r>
              <a:rPr lang="en-US" sz="4000" dirty="0"/>
              <a:t> </a:t>
            </a:r>
            <a:r>
              <a:rPr lang="sr-Latn-RS" sz="4000" b="1" dirty="0" smtClean="0">
                <a:solidFill>
                  <a:schemeClr val="accent2">
                    <a:lumMod val="50000"/>
                  </a:schemeClr>
                </a:solidFill>
              </a:rPr>
              <a:t>JA SAM</a:t>
            </a:r>
            <a:r>
              <a:rPr lang="en-US" sz="4000" dirty="0" smtClean="0"/>
              <a:t>, </a:t>
            </a:r>
            <a:r>
              <a:rPr lang="sr-Latn-RS" sz="4000" b="1" dirty="0">
                <a:solidFill>
                  <a:schemeClr val="accent2">
                    <a:lumMod val="50000"/>
                  </a:schemeClr>
                </a:solidFill>
              </a:rPr>
              <a:t>s</a:t>
            </a:r>
            <a:r>
              <a:rPr lang="sr-Latn-RS" sz="4000" b="1" dirty="0" smtClean="0">
                <a:solidFill>
                  <a:schemeClr val="accent2">
                    <a:lumMod val="50000"/>
                  </a:schemeClr>
                </a:solidFill>
              </a:rPr>
              <a:t>vemoćnom Vladaru svemira</a:t>
            </a:r>
            <a:r>
              <a:rPr lang="en-US" sz="4000" dirty="0" smtClean="0"/>
              <a:t>. </a:t>
            </a:r>
            <a:r>
              <a:rPr lang="en-US" sz="4000" dirty="0"/>
              <a:t>A </a:t>
            </a:r>
            <a:r>
              <a:rPr lang="en-US" sz="4000" dirty="0" err="1"/>
              <a:t>Njemu</a:t>
            </a:r>
            <a:r>
              <a:rPr lang="en-US" sz="4000" dirty="0"/>
              <a:t> </a:t>
            </a:r>
            <a:r>
              <a:rPr lang="en-US" sz="4000" dirty="0" err="1"/>
              <a:t>ništa</a:t>
            </a:r>
            <a:r>
              <a:rPr lang="en-US" sz="4000" dirty="0"/>
              <a:t> </a:t>
            </a:r>
            <a:r>
              <a:rPr lang="en-US" sz="4000" dirty="0" err="1"/>
              <a:t>nije</a:t>
            </a:r>
            <a:r>
              <a:rPr lang="en-US" sz="4000" dirty="0"/>
              <a:t> </a:t>
            </a:r>
            <a:r>
              <a:rPr lang="en-US" sz="4000" dirty="0" err="1"/>
              <a:t>teško</a:t>
            </a:r>
            <a:r>
              <a:rPr lang="en-US" sz="4000" dirty="0"/>
              <a:t>. </a:t>
            </a:r>
            <a:r>
              <a:rPr lang="en-US" sz="4000" dirty="0" err="1"/>
              <a:t>Ništa</a:t>
            </a:r>
            <a:r>
              <a:rPr lang="en-US" sz="4000" dirty="0"/>
              <a:t>. </a:t>
            </a:r>
            <a:endParaRPr lang="sr-Latn-RS" sz="4000" dirty="0" smtClean="0"/>
          </a:p>
          <a:p>
            <a:pPr marL="0" indent="0">
              <a:buNone/>
            </a:pPr>
            <a:r>
              <a:rPr lang="en-US" sz="4000" dirty="0" err="1" smtClean="0"/>
              <a:t>Samo</a:t>
            </a:r>
            <a:r>
              <a:rPr lang="en-US" sz="4000" dirty="0" smtClean="0"/>
              <a:t> </a:t>
            </a:r>
            <a:r>
              <a:rPr lang="en-US" sz="4000" dirty="0" err="1"/>
              <a:t>treba</a:t>
            </a:r>
            <a:r>
              <a:rPr lang="en-US" sz="4000" dirty="0"/>
              <a:t> da </a:t>
            </a:r>
            <a:r>
              <a:rPr lang="en-US" sz="4000" dirty="0" err="1"/>
              <a:t>tražimo</a:t>
            </a:r>
            <a:r>
              <a:rPr lang="en-US" sz="4000" dirty="0"/>
              <a:t> </a:t>
            </a:r>
            <a:r>
              <a:rPr lang="en-US" sz="4000" dirty="0" err="1"/>
              <a:t>verom</a:t>
            </a:r>
            <a:r>
              <a:rPr lang="en-US" sz="4000" dirty="0"/>
              <a:t>. </a:t>
            </a:r>
            <a:endParaRPr lang="pt-BR" sz="4800" dirty="0"/>
          </a:p>
        </p:txBody>
      </p:sp>
    </p:spTree>
    <p:extLst>
      <p:ext uri="{BB962C8B-B14F-4D97-AF65-F5344CB8AC3E}">
        <p14:creationId xmlns:p14="http://schemas.microsoft.com/office/powerpoint/2010/main" val="219455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95E36C-ECDD-3BF1-FF59-4957E978D5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3ABBE25-DB84-9604-846E-AC2877EC5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9221" y="281237"/>
            <a:ext cx="8441956" cy="1356932"/>
          </a:xfrm>
        </p:spPr>
        <p:txBody>
          <a:bodyPr>
            <a:normAutofit/>
          </a:bodyPr>
          <a:lstStyle/>
          <a:p>
            <a:pPr algn="ctr"/>
            <a:r>
              <a:rPr lang="sr-Latn-RS" b="1" dirty="0" smtClean="0">
                <a:solidFill>
                  <a:schemeClr val="bg1"/>
                </a:solidFill>
              </a:rPr>
              <a:t>Konačno Isus progovara:</a:t>
            </a:r>
            <a:endParaRPr lang="pt-BR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F0FAD85-6052-5A07-BC5C-1503BAF4E2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75934"/>
            <a:ext cx="9959109" cy="447651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4000" dirty="0"/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sz="4000" dirty="0"/>
              <a:t>“O, </a:t>
            </a:r>
            <a:r>
              <a:rPr lang="en-US" sz="4000" dirty="0" err="1"/>
              <a:t>ženo</a:t>
            </a:r>
            <a:r>
              <a:rPr lang="en-US" sz="4000" dirty="0"/>
              <a:t>! </a:t>
            </a:r>
            <a:r>
              <a:rPr lang="en-US" sz="4000" dirty="0" err="1"/>
              <a:t>velika</a:t>
            </a:r>
            <a:r>
              <a:rPr lang="en-US" sz="4000" dirty="0"/>
              <a:t> je </a:t>
            </a:r>
            <a:r>
              <a:rPr lang="en-US" sz="4000" dirty="0" err="1"/>
              <a:t>vjera</a:t>
            </a:r>
            <a:r>
              <a:rPr lang="en-US" sz="4000" dirty="0"/>
              <a:t> </a:t>
            </a:r>
            <a:r>
              <a:rPr lang="en-US" sz="4000" dirty="0" err="1"/>
              <a:t>tvoja</a:t>
            </a:r>
            <a:r>
              <a:rPr lang="en-US" sz="4000" dirty="0"/>
              <a:t>; </a:t>
            </a:r>
            <a:r>
              <a:rPr lang="en-US" sz="4000" dirty="0" err="1"/>
              <a:t>neka</a:t>
            </a:r>
            <a:r>
              <a:rPr lang="en-US" sz="4000" dirty="0"/>
              <a:t> </a:t>
            </a:r>
            <a:r>
              <a:rPr lang="en-US" sz="4000" dirty="0" err="1"/>
              <a:t>ti</a:t>
            </a:r>
            <a:r>
              <a:rPr lang="en-US" sz="4000" dirty="0"/>
              <a:t> </a:t>
            </a:r>
            <a:r>
              <a:rPr lang="en-US" sz="4000" dirty="0" err="1"/>
              <a:t>bude</a:t>
            </a:r>
            <a:r>
              <a:rPr lang="en-US" sz="4000" dirty="0"/>
              <a:t> </a:t>
            </a:r>
            <a:r>
              <a:rPr lang="en-US" sz="4000" dirty="0" err="1"/>
              <a:t>kako</a:t>
            </a:r>
            <a:r>
              <a:rPr lang="en-US" sz="4000" dirty="0"/>
              <a:t> </a:t>
            </a:r>
            <a:r>
              <a:rPr lang="en-US" sz="4000" dirty="0" err="1"/>
              <a:t>hoćeš</a:t>
            </a:r>
            <a:r>
              <a:rPr lang="en-US" sz="4000" dirty="0"/>
              <a:t>” (</a:t>
            </a:r>
            <a:r>
              <a:rPr lang="en-US" sz="4000" dirty="0" err="1"/>
              <a:t>Matej</a:t>
            </a:r>
            <a:r>
              <a:rPr lang="en-US" sz="4000" dirty="0"/>
              <a:t> 15, 28). </a:t>
            </a:r>
            <a:endParaRPr lang="en-US" sz="4000" dirty="0"/>
          </a:p>
          <a:p>
            <a:pPr marL="0" indent="0">
              <a:buNone/>
            </a:pPr>
            <a:r>
              <a:rPr lang="sr-Latn-RS" sz="4000" b="1" dirty="0" smtClean="0">
                <a:solidFill>
                  <a:schemeClr val="accent2">
                    <a:lumMod val="50000"/>
                  </a:schemeClr>
                </a:solidFill>
              </a:rPr>
              <a:t>Istinska vera pobeđuje</a:t>
            </a:r>
            <a:r>
              <a:rPr lang="en-US" sz="4000" b="1" dirty="0" smtClean="0">
                <a:solidFill>
                  <a:srgbClr val="843B0B"/>
                </a:solidFill>
              </a:rPr>
              <a:t>!</a:t>
            </a:r>
            <a:r>
              <a:rPr lang="en-US" sz="4000" b="1" dirty="0" smtClean="0"/>
              <a:t> </a:t>
            </a:r>
            <a:r>
              <a:rPr lang="en-US" sz="4000" dirty="0" err="1" smtClean="0"/>
              <a:t>Izgledal</a:t>
            </a:r>
            <a:r>
              <a:rPr lang="sr-Latn-RS" sz="4000" dirty="0" smtClean="0"/>
              <a:t>o</a:t>
            </a:r>
            <a:r>
              <a:rPr lang="en-US" sz="4000" dirty="0" smtClean="0"/>
              <a:t> </a:t>
            </a:r>
            <a:r>
              <a:rPr lang="en-US" sz="4000" dirty="0"/>
              <a:t>je </a:t>
            </a:r>
            <a:r>
              <a:rPr lang="sr-Latn-RS" sz="4000" dirty="0" smtClean="0"/>
              <a:t>kao </a:t>
            </a:r>
            <a:r>
              <a:rPr lang="en-US" sz="4000" dirty="0" smtClean="0"/>
              <a:t>da </a:t>
            </a:r>
            <a:r>
              <a:rPr lang="en-US" sz="4000" dirty="0"/>
              <a:t>se </a:t>
            </a:r>
            <a:r>
              <a:rPr lang="en-US" sz="4000" dirty="0" err="1"/>
              <a:t>Isusova</a:t>
            </a:r>
            <a:r>
              <a:rPr lang="en-US" sz="4000" dirty="0"/>
              <a:t> </a:t>
            </a:r>
            <a:r>
              <a:rPr lang="en-US" sz="4000" dirty="0" err="1"/>
              <a:t>milost</a:t>
            </a:r>
            <a:r>
              <a:rPr lang="en-US" sz="4000" dirty="0"/>
              <a:t> </a:t>
            </a:r>
            <a:r>
              <a:rPr lang="en-US" sz="4000" dirty="0" err="1"/>
              <a:t>predaje</a:t>
            </a:r>
            <a:r>
              <a:rPr lang="en-US" sz="4000" dirty="0"/>
              <a:t> u </a:t>
            </a:r>
            <a:r>
              <a:rPr lang="en-US" sz="4000" dirty="0" err="1"/>
              <a:t>pobedničko</a:t>
            </a:r>
            <a:r>
              <a:rPr lang="en-US" sz="4000" dirty="0"/>
              <a:t> </a:t>
            </a:r>
            <a:r>
              <a:rPr lang="en-US" sz="4000" dirty="0" err="1"/>
              <a:t>naručje</a:t>
            </a:r>
            <a:r>
              <a:rPr lang="en-US" sz="4000" dirty="0"/>
              <a:t> </a:t>
            </a:r>
            <a:r>
              <a:rPr lang="en-US" sz="4000" dirty="0" err="1"/>
              <a:t>ženine</a:t>
            </a:r>
            <a:r>
              <a:rPr lang="en-US" sz="4000" dirty="0"/>
              <a:t> </a:t>
            </a:r>
            <a:r>
              <a:rPr lang="en-US" sz="4000" dirty="0" err="1"/>
              <a:t>vere</a:t>
            </a:r>
            <a:r>
              <a:rPr lang="en-US" sz="4000" dirty="0"/>
              <a:t> </a:t>
            </a:r>
            <a:r>
              <a:rPr lang="en-US" sz="4000" dirty="0" err="1"/>
              <a:t>i</a:t>
            </a:r>
            <a:r>
              <a:rPr lang="en-US" sz="4000" dirty="0"/>
              <a:t> </a:t>
            </a:r>
            <a:r>
              <a:rPr lang="en-US" sz="4000" dirty="0" err="1" smtClean="0"/>
              <a:t>molitve</a:t>
            </a:r>
            <a:r>
              <a:rPr lang="sr-Latn-RS" sz="4000" dirty="0" smtClean="0"/>
              <a:t>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100489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EBCCA5-CBBD-C8AB-B704-9EC2879D28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C6F62-8F84-E6B3-6954-56088057A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 </a:t>
            </a:r>
            <a:endParaRPr lang="pt-BR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B6984D-533E-0D82-9638-69326B3F7E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8892" y="1892300"/>
            <a:ext cx="9959108" cy="474835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115552-4D0A-0396-DAC5-061CACACE91D}"/>
              </a:ext>
            </a:extLst>
          </p:cNvPr>
          <p:cNvSpPr txBox="1"/>
          <p:nvPr/>
        </p:nvSpPr>
        <p:spPr>
          <a:xfrm>
            <a:off x="420624" y="523748"/>
            <a:ext cx="9802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4400" b="1" dirty="0" smtClean="0">
                <a:solidFill>
                  <a:schemeClr val="bg1"/>
                </a:solidFill>
                <a:latin typeface="+mj-lt"/>
              </a:rPr>
              <a:t>Baš kao i kapetanova vera</a:t>
            </a:r>
            <a:endParaRPr lang="en-US" sz="4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151113-ED49-C8C2-A3AF-B5F9A4A86D35}"/>
              </a:ext>
            </a:extLst>
          </p:cNvPr>
          <p:cNvSpPr txBox="1"/>
          <p:nvPr/>
        </p:nvSpPr>
        <p:spPr>
          <a:xfrm>
            <a:off x="152400" y="1721294"/>
            <a:ext cx="1026390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“</a:t>
            </a:r>
            <a:r>
              <a:rPr lang="en-US" sz="4000" dirty="0"/>
              <a:t>A </a:t>
            </a:r>
            <a:r>
              <a:rPr lang="en-US" sz="4000" dirty="0" err="1"/>
              <a:t>kad</a:t>
            </a:r>
            <a:r>
              <a:rPr lang="en-US" sz="4000" dirty="0"/>
              <a:t> </a:t>
            </a:r>
            <a:r>
              <a:rPr lang="en-US" sz="4000" dirty="0" err="1"/>
              <a:t>ču</a:t>
            </a:r>
            <a:r>
              <a:rPr lang="en-US" sz="4000" dirty="0"/>
              <a:t> </a:t>
            </a:r>
            <a:r>
              <a:rPr lang="en-US" sz="4000" dirty="0" err="1"/>
              <a:t>Isus</a:t>
            </a:r>
            <a:r>
              <a:rPr lang="en-US" sz="4000" dirty="0"/>
              <a:t>, </a:t>
            </a:r>
            <a:r>
              <a:rPr lang="en-US" sz="4000" dirty="0" err="1"/>
              <a:t>udivi</a:t>
            </a:r>
            <a:r>
              <a:rPr lang="en-US" sz="4000" dirty="0"/>
              <a:t> se </a:t>
            </a:r>
            <a:r>
              <a:rPr lang="en-US" sz="4000" dirty="0" err="1"/>
              <a:t>i</a:t>
            </a:r>
            <a:r>
              <a:rPr lang="en-US" sz="4000" dirty="0"/>
              <a:t> </a:t>
            </a:r>
            <a:r>
              <a:rPr lang="en-US" sz="4000" dirty="0" err="1"/>
              <a:t>reče</a:t>
            </a:r>
            <a:r>
              <a:rPr lang="en-US" sz="4000" dirty="0"/>
              <a:t> </a:t>
            </a:r>
            <a:r>
              <a:rPr lang="en-US" sz="4000" dirty="0" err="1"/>
              <a:t>onima</a:t>
            </a:r>
            <a:r>
              <a:rPr lang="en-US" sz="4000" dirty="0"/>
              <a:t> </a:t>
            </a:r>
            <a:r>
              <a:rPr lang="en-US" sz="4000" dirty="0" err="1"/>
              <a:t>što</a:t>
            </a:r>
            <a:r>
              <a:rPr lang="en-US" sz="4000" dirty="0"/>
              <a:t> </a:t>
            </a:r>
            <a:r>
              <a:rPr lang="en-US" sz="4000" dirty="0" err="1"/>
              <a:t>idu</a:t>
            </a:r>
            <a:r>
              <a:rPr lang="en-US" sz="4000" dirty="0"/>
              <a:t> </a:t>
            </a:r>
            <a:r>
              <a:rPr lang="en-US" sz="4000" dirty="0" err="1"/>
              <a:t>za</a:t>
            </a:r>
            <a:r>
              <a:rPr lang="en-US" sz="4000" dirty="0"/>
              <a:t> </a:t>
            </a:r>
            <a:r>
              <a:rPr lang="en-US" sz="4000" dirty="0" err="1" smtClean="0"/>
              <a:t>nji</a:t>
            </a:r>
            <a:r>
              <a:rPr lang="sr-Latn-RS" sz="4000" dirty="0" smtClean="0"/>
              <a:t>m:</a:t>
            </a:r>
            <a:r>
              <a:rPr lang="sr-Latn-RS" sz="4000" dirty="0"/>
              <a:t> </a:t>
            </a:r>
            <a:r>
              <a:rPr lang="sr-Latn-RS" sz="4000" dirty="0" smtClean="0"/>
              <a:t>zai</a:t>
            </a:r>
            <a:r>
              <a:rPr lang="en-US" sz="4000" dirty="0" err="1" smtClean="0"/>
              <a:t>sta</a:t>
            </a:r>
            <a:r>
              <a:rPr lang="en-US" sz="4000" dirty="0" smtClean="0"/>
              <a:t> </a:t>
            </a:r>
            <a:r>
              <a:rPr lang="en-US" sz="4000" dirty="0" err="1"/>
              <a:t>vam</a:t>
            </a:r>
            <a:r>
              <a:rPr lang="en-US" sz="4000" dirty="0"/>
              <a:t> </a:t>
            </a:r>
            <a:r>
              <a:rPr lang="en-US" sz="4000" dirty="0" err="1"/>
              <a:t>kažem</a:t>
            </a:r>
            <a:r>
              <a:rPr lang="en-US" sz="4000" dirty="0"/>
              <a:t>: </a:t>
            </a:r>
            <a:r>
              <a:rPr lang="en-US" sz="4000" dirty="0" err="1"/>
              <a:t>ni</a:t>
            </a:r>
            <a:r>
              <a:rPr lang="en-US" sz="4000" dirty="0"/>
              <a:t> u </a:t>
            </a:r>
            <a:r>
              <a:rPr lang="en-US" sz="4000" dirty="0" err="1"/>
              <a:t>Izrailju</a:t>
            </a:r>
            <a:r>
              <a:rPr lang="en-US" sz="4000" dirty="0"/>
              <a:t> </a:t>
            </a:r>
            <a:r>
              <a:rPr lang="en-US" sz="4000" dirty="0" err="1"/>
              <a:t>tolike</a:t>
            </a:r>
            <a:r>
              <a:rPr lang="en-US" sz="4000" dirty="0"/>
              <a:t> </a:t>
            </a:r>
            <a:r>
              <a:rPr lang="en-US" sz="4000" dirty="0" err="1"/>
              <a:t>vjere</a:t>
            </a:r>
            <a:r>
              <a:rPr lang="en-US" sz="4000" dirty="0"/>
              <a:t> ne </a:t>
            </a:r>
            <a:r>
              <a:rPr lang="en-US" sz="4000" dirty="0" err="1"/>
              <a:t>nađoh</a:t>
            </a:r>
            <a:r>
              <a:rPr lang="en-US" sz="4000" dirty="0"/>
              <a:t>. I to </a:t>
            </a:r>
            <a:r>
              <a:rPr lang="en-US" sz="4000" dirty="0" err="1"/>
              <a:t>vam</a:t>
            </a:r>
            <a:r>
              <a:rPr lang="en-US" sz="4000" dirty="0"/>
              <a:t> </a:t>
            </a:r>
            <a:r>
              <a:rPr lang="en-US" sz="4000" dirty="0" err="1"/>
              <a:t>kažem</a:t>
            </a:r>
            <a:r>
              <a:rPr lang="en-US" sz="4000" dirty="0"/>
              <a:t> da </a:t>
            </a:r>
            <a:r>
              <a:rPr lang="en-US" sz="4000" dirty="0" err="1"/>
              <a:t>će</a:t>
            </a:r>
            <a:r>
              <a:rPr lang="en-US" sz="4000" dirty="0"/>
              <a:t> </a:t>
            </a:r>
            <a:r>
              <a:rPr lang="en-US" sz="4000" dirty="0" err="1"/>
              <a:t>mnogi</a:t>
            </a:r>
            <a:r>
              <a:rPr lang="en-US" sz="4000" dirty="0"/>
              <a:t> od </a:t>
            </a:r>
            <a:r>
              <a:rPr lang="en-US" sz="4000" dirty="0" err="1"/>
              <a:t>istoka</a:t>
            </a:r>
            <a:r>
              <a:rPr lang="en-US" sz="4000" dirty="0"/>
              <a:t> </a:t>
            </a:r>
            <a:r>
              <a:rPr lang="en-US" sz="4000" dirty="0" err="1"/>
              <a:t>i</a:t>
            </a:r>
            <a:r>
              <a:rPr lang="en-US" sz="4000" dirty="0"/>
              <a:t> </a:t>
            </a:r>
            <a:r>
              <a:rPr lang="en-US" sz="4000" dirty="0" err="1"/>
              <a:t>zapada</a:t>
            </a:r>
            <a:r>
              <a:rPr lang="en-US" sz="4000" dirty="0"/>
              <a:t> </a:t>
            </a:r>
            <a:r>
              <a:rPr lang="en-US" sz="4000" dirty="0" err="1"/>
              <a:t>doći</a:t>
            </a:r>
            <a:r>
              <a:rPr lang="en-US" sz="4000" dirty="0"/>
              <a:t> </a:t>
            </a:r>
            <a:r>
              <a:rPr lang="en-US" sz="4000" dirty="0" err="1"/>
              <a:t>i</a:t>
            </a:r>
            <a:r>
              <a:rPr lang="en-US" sz="4000" dirty="0"/>
              <a:t> </a:t>
            </a:r>
            <a:r>
              <a:rPr lang="en-US" sz="4000" dirty="0" err="1"/>
              <a:t>sješće</a:t>
            </a:r>
            <a:r>
              <a:rPr lang="en-US" sz="4000" dirty="0"/>
              <a:t> </a:t>
            </a:r>
            <a:r>
              <a:rPr lang="en-US" sz="4000" dirty="0" err="1"/>
              <a:t>za</a:t>
            </a:r>
            <a:r>
              <a:rPr lang="en-US" sz="4000" dirty="0"/>
              <a:t> </a:t>
            </a:r>
            <a:r>
              <a:rPr lang="en-US" sz="4000" dirty="0" err="1"/>
              <a:t>trpezu</a:t>
            </a:r>
            <a:r>
              <a:rPr lang="en-US" sz="4000" dirty="0"/>
              <a:t> s </a:t>
            </a:r>
            <a:r>
              <a:rPr lang="en-US" sz="4000" dirty="0" err="1"/>
              <a:t>Avraamom</a:t>
            </a:r>
            <a:r>
              <a:rPr lang="en-US" sz="4000" dirty="0"/>
              <a:t> </a:t>
            </a:r>
            <a:r>
              <a:rPr lang="en-US" sz="4000" dirty="0" err="1"/>
              <a:t>i</a:t>
            </a:r>
            <a:r>
              <a:rPr lang="en-US" sz="4000" dirty="0"/>
              <a:t> </a:t>
            </a:r>
            <a:r>
              <a:rPr lang="en-US" sz="4000" dirty="0" err="1"/>
              <a:t>Isakom</a:t>
            </a:r>
            <a:r>
              <a:rPr lang="en-US" sz="4000" dirty="0"/>
              <a:t> </a:t>
            </a:r>
            <a:r>
              <a:rPr lang="en-US" sz="4000" dirty="0" err="1"/>
              <a:t>i</a:t>
            </a:r>
            <a:r>
              <a:rPr lang="en-US" sz="4000" dirty="0"/>
              <a:t> </a:t>
            </a:r>
            <a:r>
              <a:rPr lang="en-US" sz="4000" dirty="0" err="1"/>
              <a:t>Jakovom</a:t>
            </a:r>
            <a:r>
              <a:rPr lang="en-US" sz="4000" dirty="0"/>
              <a:t> u </a:t>
            </a:r>
            <a:r>
              <a:rPr lang="en-US" sz="4000" dirty="0" err="1"/>
              <a:t>carstvu</a:t>
            </a:r>
            <a:r>
              <a:rPr lang="en-US" sz="4000" dirty="0"/>
              <a:t> </a:t>
            </a:r>
            <a:r>
              <a:rPr lang="en-US" sz="4000" dirty="0" err="1"/>
              <a:t>nebeskome</a:t>
            </a:r>
            <a:r>
              <a:rPr lang="en-US" sz="4000" dirty="0"/>
              <a:t>… A </a:t>
            </a:r>
            <a:r>
              <a:rPr lang="en-US" sz="4000" dirty="0" err="1"/>
              <a:t>kapetanu</a:t>
            </a:r>
            <a:r>
              <a:rPr lang="en-US" sz="4000" dirty="0"/>
              <a:t> </a:t>
            </a:r>
            <a:r>
              <a:rPr lang="en-US" sz="4000" dirty="0" err="1"/>
              <a:t>reče</a:t>
            </a:r>
            <a:r>
              <a:rPr lang="en-US" sz="4000" dirty="0"/>
              <a:t> </a:t>
            </a:r>
            <a:r>
              <a:rPr lang="en-US" sz="4000" dirty="0" err="1"/>
              <a:t>Isus</a:t>
            </a:r>
            <a:r>
              <a:rPr lang="en-US" sz="4000" dirty="0"/>
              <a:t>: </a:t>
            </a:r>
            <a:r>
              <a:rPr lang="en-US" sz="4000" dirty="0" err="1"/>
              <a:t>idi</a:t>
            </a:r>
            <a:r>
              <a:rPr lang="en-US" sz="4000" dirty="0"/>
              <a:t>, </a:t>
            </a:r>
            <a:r>
              <a:rPr lang="en-US" sz="4000" dirty="0" err="1"/>
              <a:t>i</a:t>
            </a:r>
            <a:r>
              <a:rPr lang="en-US" sz="4000" dirty="0"/>
              <a:t> </a:t>
            </a:r>
            <a:r>
              <a:rPr lang="en-US" sz="4000" dirty="0" err="1"/>
              <a:t>kako</a:t>
            </a:r>
            <a:r>
              <a:rPr lang="en-US" sz="4000" dirty="0"/>
              <a:t> </a:t>
            </a:r>
            <a:r>
              <a:rPr lang="en-US" sz="4000" dirty="0" err="1"/>
              <a:t>si</a:t>
            </a:r>
            <a:r>
              <a:rPr lang="en-US" sz="4000" dirty="0"/>
              <a:t> </a:t>
            </a:r>
            <a:r>
              <a:rPr lang="en-US" sz="4000" dirty="0" err="1"/>
              <a:t>vjerovao</a:t>
            </a:r>
            <a:r>
              <a:rPr lang="en-US" sz="4000" dirty="0"/>
              <a:t> </a:t>
            </a:r>
            <a:r>
              <a:rPr lang="en-US" sz="4000" dirty="0" err="1"/>
              <a:t>neka</a:t>
            </a:r>
            <a:r>
              <a:rPr lang="en-US" sz="4000" dirty="0"/>
              <a:t> </a:t>
            </a:r>
            <a:r>
              <a:rPr lang="en-US" sz="4000" dirty="0" err="1"/>
              <a:t>ti</a:t>
            </a:r>
            <a:r>
              <a:rPr lang="en-US" sz="4000" dirty="0"/>
              <a:t> </a:t>
            </a:r>
            <a:r>
              <a:rPr lang="en-US" sz="4000" dirty="0" err="1"/>
              <a:t>bude</a:t>
            </a:r>
            <a:r>
              <a:rPr lang="en-US" sz="4000" dirty="0"/>
              <a:t>. I </a:t>
            </a:r>
            <a:r>
              <a:rPr lang="en-US" sz="4000" dirty="0" err="1"/>
              <a:t>ozdravi</a:t>
            </a:r>
            <a:r>
              <a:rPr lang="en-US" sz="4000" dirty="0"/>
              <a:t> </a:t>
            </a:r>
            <a:r>
              <a:rPr lang="en-US" sz="4000" dirty="0" err="1"/>
              <a:t>sluga</a:t>
            </a:r>
            <a:r>
              <a:rPr lang="en-US" sz="4000" dirty="0"/>
              <a:t> </a:t>
            </a:r>
            <a:r>
              <a:rPr lang="en-US" sz="4000" dirty="0" err="1"/>
              <a:t>njegov</a:t>
            </a:r>
            <a:r>
              <a:rPr lang="en-US" sz="4000" dirty="0"/>
              <a:t> u </a:t>
            </a:r>
            <a:r>
              <a:rPr lang="en-US" sz="4000" dirty="0" err="1"/>
              <a:t>taj</a:t>
            </a:r>
            <a:r>
              <a:rPr lang="en-US" sz="4000" dirty="0"/>
              <a:t> </a:t>
            </a:r>
            <a:r>
              <a:rPr lang="en-US" sz="4000" dirty="0" err="1"/>
              <a:t>čas</a:t>
            </a:r>
            <a:r>
              <a:rPr lang="en-US" sz="4000" dirty="0" smtClean="0"/>
              <a:t>”</a:t>
            </a:r>
            <a:r>
              <a:rPr lang="en-US" sz="3600" dirty="0" smtClean="0"/>
              <a:t> </a:t>
            </a:r>
            <a:r>
              <a:rPr lang="en-US" sz="3600" dirty="0"/>
              <a:t>(</a:t>
            </a:r>
            <a:r>
              <a:rPr lang="en-US" sz="3600" dirty="0" smtClean="0"/>
              <a:t>Mat</a:t>
            </a:r>
            <a:r>
              <a:rPr lang="sr-Latn-RS" sz="3600" dirty="0" smtClean="0"/>
              <a:t>ej</a:t>
            </a:r>
            <a:r>
              <a:rPr lang="en-US" sz="3600" dirty="0" smtClean="0"/>
              <a:t> 8</a:t>
            </a:r>
            <a:r>
              <a:rPr lang="sr-Latn-RS" sz="3600" dirty="0" smtClean="0"/>
              <a:t>, </a:t>
            </a:r>
            <a:r>
              <a:rPr lang="en-US" sz="3600" dirty="0" smtClean="0"/>
              <a:t>10</a:t>
            </a:r>
            <a:r>
              <a:rPr lang="sr-Latn-RS" sz="3600" dirty="0"/>
              <a:t>.</a:t>
            </a:r>
            <a:r>
              <a:rPr lang="en-US" sz="3600" dirty="0" smtClean="0"/>
              <a:t> 11</a:t>
            </a:r>
            <a:r>
              <a:rPr lang="sr-Latn-RS" sz="3600" dirty="0" smtClean="0"/>
              <a:t>.</a:t>
            </a:r>
            <a:r>
              <a:rPr lang="en-US" sz="3600" dirty="0" smtClean="0"/>
              <a:t> 13).</a:t>
            </a:r>
            <a:endParaRPr lang="en-US" sz="3600" dirty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1867090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62798B-6A17-8C3E-60BE-22AB047E45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A8364-0F3D-6E16-6408-22DA63213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 </a:t>
            </a:r>
            <a:endParaRPr lang="pt-BR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404DD9-75E7-9EC1-280D-4F86A861E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8892" y="1892300"/>
            <a:ext cx="9959108" cy="474835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916D2-B94A-BDCE-0EDB-6E165E454DBB}"/>
              </a:ext>
            </a:extLst>
          </p:cNvPr>
          <p:cNvSpPr txBox="1"/>
          <p:nvPr/>
        </p:nvSpPr>
        <p:spPr>
          <a:xfrm>
            <a:off x="429768" y="496316"/>
            <a:ext cx="101511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solidFill>
                  <a:schemeClr val="bg1"/>
                </a:solidFill>
                <a:latin typeface="+mj-lt"/>
              </a:rPr>
              <a:t>Pouke</a:t>
            </a:r>
            <a:r>
              <a:rPr lang="en-US" sz="4400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  <a:latin typeface="+mj-lt"/>
              </a:rPr>
              <a:t>iz</a:t>
            </a:r>
            <a:r>
              <a:rPr lang="sr-Latn-RS" sz="4400" b="1" dirty="0" smtClean="0">
                <a:solidFill>
                  <a:schemeClr val="bg1"/>
                </a:solidFill>
                <a:latin typeface="+mj-lt"/>
              </a:rPr>
              <a:t> ovog događaja</a:t>
            </a:r>
            <a:r>
              <a:rPr lang="en-US" sz="4400" b="1" dirty="0" smtClean="0">
                <a:solidFill>
                  <a:schemeClr val="bg1"/>
                </a:solidFill>
                <a:latin typeface="+mj-lt"/>
              </a:rPr>
              <a:t>:</a:t>
            </a:r>
            <a:endParaRPr lang="en-US" sz="4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6ED761-12EA-2443-2ABD-9450EB7DDC42}"/>
              </a:ext>
            </a:extLst>
          </p:cNvPr>
          <p:cNvSpPr txBox="1"/>
          <p:nvPr/>
        </p:nvSpPr>
        <p:spPr>
          <a:xfrm>
            <a:off x="152400" y="1693862"/>
            <a:ext cx="10263908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Prva je, </a:t>
            </a:r>
            <a:r>
              <a:rPr lang="en-US" sz="3200" dirty="0" err="1"/>
              <a:t>naravno</a:t>
            </a:r>
            <a:r>
              <a:rPr lang="en-US" sz="3200" dirty="0"/>
              <a:t>, </a:t>
            </a:r>
            <a:r>
              <a:rPr lang="en-US" sz="3200" dirty="0" err="1" smtClean="0"/>
              <a:t>pouka</a:t>
            </a:r>
            <a:r>
              <a:rPr lang="en-US" sz="3200" dirty="0" smtClean="0"/>
              <a:t> o </a:t>
            </a:r>
            <a:r>
              <a:rPr lang="en-US" sz="3200" b="1" dirty="0" err="1" smtClean="0">
                <a:solidFill>
                  <a:srgbClr val="843B0B"/>
                </a:solidFill>
              </a:rPr>
              <a:t>veri</a:t>
            </a:r>
            <a:r>
              <a:rPr lang="en-US" sz="3200" b="1" dirty="0" smtClean="0">
                <a:solidFill>
                  <a:srgbClr val="843B0B"/>
                </a:solidFill>
              </a:rPr>
              <a:t> </a:t>
            </a:r>
            <a:r>
              <a:rPr lang="en-US" sz="3200" dirty="0" smtClean="0"/>
              <a:t>– </a:t>
            </a:r>
            <a:r>
              <a:rPr lang="en-US" sz="3200" dirty="0"/>
              <a:t>o </a:t>
            </a:r>
            <a:r>
              <a:rPr lang="en-US" sz="3200" dirty="0" err="1"/>
              <a:t>veri</a:t>
            </a:r>
            <a:r>
              <a:rPr lang="en-US" sz="3200" dirty="0"/>
              <a:t> </a:t>
            </a:r>
            <a:r>
              <a:rPr lang="en-US" sz="3200" dirty="0" err="1"/>
              <a:t>koju</a:t>
            </a:r>
            <a:r>
              <a:rPr lang="en-US" sz="3200" dirty="0"/>
              <a:t> </a:t>
            </a:r>
            <a:r>
              <a:rPr lang="en-US" sz="3200" dirty="0" err="1"/>
              <a:t>smo</a:t>
            </a:r>
            <a:r>
              <a:rPr lang="en-US" sz="3200" dirty="0"/>
              <a:t> </a:t>
            </a:r>
            <a:r>
              <a:rPr lang="en-US" sz="3200" dirty="0" err="1"/>
              <a:t>svi</a:t>
            </a:r>
            <a:r>
              <a:rPr lang="en-US" sz="3200" dirty="0"/>
              <a:t> </a:t>
            </a:r>
            <a:r>
              <a:rPr lang="en-US" sz="3200" dirty="0" err="1"/>
              <a:t>prepoznali</a:t>
            </a:r>
            <a:r>
              <a:rPr lang="en-US" sz="3200" dirty="0"/>
              <a:t> u </a:t>
            </a:r>
            <a:r>
              <a:rPr lang="en-US" sz="3200" dirty="0" err="1"/>
              <a:t>ženinoj</a:t>
            </a:r>
            <a:r>
              <a:rPr lang="en-US" sz="3200" dirty="0"/>
              <a:t> </a:t>
            </a:r>
            <a:r>
              <a:rPr lang="en-US" sz="3200" dirty="0" err="1"/>
              <a:t>molbi</a:t>
            </a:r>
            <a:r>
              <a:rPr lang="en-US" sz="3200" dirty="0"/>
              <a:t> </a:t>
            </a:r>
            <a:r>
              <a:rPr lang="en-US" sz="3200" dirty="0" err="1"/>
              <a:t>i</a:t>
            </a:r>
            <a:r>
              <a:rPr lang="en-US" sz="3200" dirty="0"/>
              <a:t> </a:t>
            </a:r>
            <a:r>
              <a:rPr lang="en-US" sz="3200" dirty="0" err="1"/>
              <a:t>odgovorima</a:t>
            </a:r>
            <a:r>
              <a:rPr lang="en-US" sz="3200" dirty="0"/>
              <a:t>. O </a:t>
            </a:r>
            <a:r>
              <a:rPr lang="en-US" sz="3200" dirty="0" err="1"/>
              <a:t>veri</a:t>
            </a:r>
            <a:r>
              <a:rPr lang="en-US" sz="3200" dirty="0"/>
              <a:t> </a:t>
            </a:r>
            <a:r>
              <a:rPr lang="en-US" sz="3200" dirty="0" err="1"/>
              <a:t>koja</a:t>
            </a:r>
            <a:r>
              <a:rPr lang="en-US" sz="3200" dirty="0"/>
              <a:t> je </a:t>
            </a:r>
            <a:r>
              <a:rPr lang="en-US" sz="3200" dirty="0" err="1"/>
              <a:t>opstajala</a:t>
            </a:r>
            <a:r>
              <a:rPr lang="en-US" sz="3200" dirty="0"/>
              <a:t> </a:t>
            </a:r>
            <a:r>
              <a:rPr lang="en-US" sz="3200" dirty="0" err="1"/>
              <a:t>čak</a:t>
            </a:r>
            <a:r>
              <a:rPr lang="en-US" sz="3200" dirty="0"/>
              <a:t> </a:t>
            </a:r>
            <a:r>
              <a:rPr lang="en-US" sz="3200" dirty="0" err="1"/>
              <a:t>i</a:t>
            </a:r>
            <a:r>
              <a:rPr lang="en-US" sz="3200" dirty="0"/>
              <a:t> </a:t>
            </a:r>
            <a:r>
              <a:rPr lang="en-US" sz="3200" dirty="0" err="1"/>
              <a:t>kad</a:t>
            </a:r>
            <a:r>
              <a:rPr lang="en-US" sz="3200" dirty="0"/>
              <a:t> </a:t>
            </a:r>
            <a:r>
              <a:rPr lang="en-US" sz="3200" dirty="0" err="1"/>
              <a:t>nije</a:t>
            </a:r>
            <a:r>
              <a:rPr lang="en-US" sz="3200" dirty="0"/>
              <a:t> </a:t>
            </a:r>
            <a:r>
              <a:rPr lang="en-US" sz="3200" dirty="0" err="1"/>
              <a:t>bilo</a:t>
            </a:r>
            <a:r>
              <a:rPr lang="en-US" sz="3200" dirty="0"/>
              <a:t> </a:t>
            </a:r>
            <a:r>
              <a:rPr lang="en-US" sz="3200" dirty="0" err="1" smtClean="0"/>
              <a:t>nikakvog</a:t>
            </a:r>
            <a:r>
              <a:rPr lang="en-US" sz="3200" dirty="0" smtClean="0"/>
              <a:t> </a:t>
            </a:r>
            <a:r>
              <a:rPr lang="en-US" sz="3200" dirty="0" err="1"/>
              <a:t>odgovora</a:t>
            </a:r>
            <a:r>
              <a:rPr lang="en-US" sz="3200" dirty="0"/>
              <a:t>. </a:t>
            </a:r>
            <a:endParaRPr lang="sr-Latn-RS" sz="3200" dirty="0"/>
          </a:p>
          <a:p>
            <a:endParaRPr lang="sr-Latn-RS" sz="32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/>
              <a:t>Druga </a:t>
            </a:r>
            <a:r>
              <a:rPr lang="en-US" sz="3200" dirty="0" err="1"/>
              <a:t>pouka</a:t>
            </a:r>
            <a:r>
              <a:rPr lang="en-US" sz="3200" dirty="0"/>
              <a:t> je </a:t>
            </a:r>
            <a:r>
              <a:rPr lang="sr-Latn-RS" sz="3200" dirty="0" smtClean="0"/>
              <a:t>pouka o</a:t>
            </a:r>
            <a:r>
              <a:rPr lang="en-US" sz="3200" dirty="0" smtClean="0"/>
              <a:t> </a:t>
            </a:r>
            <a:r>
              <a:rPr lang="en-US" sz="3200" b="1" dirty="0" err="1" smtClean="0">
                <a:solidFill>
                  <a:srgbClr val="843B0B"/>
                </a:solidFill>
              </a:rPr>
              <a:t>istrajnost</a:t>
            </a:r>
            <a:r>
              <a:rPr lang="sr-Latn-RS" sz="3200" b="1" dirty="0" smtClean="0">
                <a:solidFill>
                  <a:srgbClr val="843B0B"/>
                </a:solidFill>
              </a:rPr>
              <a:t>i</a:t>
            </a:r>
            <a:r>
              <a:rPr lang="en-US" sz="3200" dirty="0" smtClean="0"/>
              <a:t>. </a:t>
            </a:r>
            <a:r>
              <a:rPr lang="en-US" sz="3200" dirty="0" err="1"/>
              <a:t>Žena</a:t>
            </a:r>
            <a:r>
              <a:rPr lang="en-US" sz="3200" dirty="0"/>
              <a:t> </a:t>
            </a:r>
            <a:r>
              <a:rPr lang="en-US" sz="3200" dirty="0" err="1"/>
              <a:t>nija</a:t>
            </a:r>
            <a:r>
              <a:rPr lang="en-US" sz="3200" dirty="0"/>
              <a:t> </a:t>
            </a:r>
            <a:r>
              <a:rPr lang="en-US" sz="3200" dirty="0" err="1"/>
              <a:t>dozvolila</a:t>
            </a:r>
            <a:r>
              <a:rPr lang="en-US" sz="3200" dirty="0"/>
              <a:t> da je </a:t>
            </a:r>
            <a:r>
              <a:rPr lang="en-US" sz="3200" dirty="0" err="1"/>
              <a:t>bilo</a:t>
            </a:r>
            <a:r>
              <a:rPr lang="en-US" sz="3200" dirty="0"/>
              <a:t> </a:t>
            </a:r>
            <a:r>
              <a:rPr lang="en-US" sz="3200" dirty="0" err="1"/>
              <a:t>šta</a:t>
            </a:r>
            <a:r>
              <a:rPr lang="en-US" sz="3200" dirty="0"/>
              <a:t> </a:t>
            </a:r>
            <a:r>
              <a:rPr lang="en-US" sz="3200" dirty="0" err="1"/>
              <a:t>zaustavi</a:t>
            </a:r>
            <a:r>
              <a:rPr lang="en-US" sz="3200" dirty="0"/>
              <a:t> – </a:t>
            </a:r>
            <a:r>
              <a:rPr lang="en-US" sz="3200" dirty="0" err="1"/>
              <a:t>ni</a:t>
            </a:r>
            <a:r>
              <a:rPr lang="en-US" sz="3200" dirty="0"/>
              <a:t> </a:t>
            </a:r>
            <a:r>
              <a:rPr lang="en-US" sz="3200" dirty="0" err="1"/>
              <a:t>učenici</a:t>
            </a:r>
            <a:r>
              <a:rPr lang="en-US" sz="3200" dirty="0"/>
              <a:t>, </a:t>
            </a:r>
            <a:r>
              <a:rPr lang="en-US" sz="3200" dirty="0" err="1"/>
              <a:t>ni</a:t>
            </a:r>
            <a:r>
              <a:rPr lang="en-US" sz="3200" dirty="0"/>
              <a:t> </a:t>
            </a:r>
            <a:r>
              <a:rPr lang="en-US" sz="3200" dirty="0" err="1"/>
              <a:t>Isusovo</a:t>
            </a:r>
            <a:r>
              <a:rPr lang="en-US" sz="3200" dirty="0"/>
              <a:t> </a:t>
            </a:r>
            <a:r>
              <a:rPr lang="en-US" sz="3200" dirty="0" err="1"/>
              <a:t>ćutanje</a:t>
            </a:r>
            <a:r>
              <a:rPr lang="en-US" sz="3200" dirty="0"/>
              <a:t>, </a:t>
            </a:r>
            <a:r>
              <a:rPr lang="en-US" sz="3200" dirty="0" err="1"/>
              <a:t>ni</a:t>
            </a:r>
            <a:r>
              <a:rPr lang="en-US" sz="3200" dirty="0"/>
              <a:t> ono </a:t>
            </a:r>
            <a:r>
              <a:rPr lang="en-US" sz="3200" dirty="0" err="1"/>
              <a:t>što</a:t>
            </a:r>
            <a:r>
              <a:rPr lang="en-US" sz="3200" dirty="0"/>
              <a:t> je </a:t>
            </a:r>
            <a:r>
              <a:rPr lang="en-US" sz="3200" dirty="0" err="1"/>
              <a:t>ličilo</a:t>
            </a:r>
            <a:r>
              <a:rPr lang="en-US" sz="3200" dirty="0"/>
              <a:t> da </a:t>
            </a:r>
            <a:r>
              <a:rPr lang="en-US" sz="3200" dirty="0" err="1"/>
              <a:t>grubo</a:t>
            </a:r>
            <a:r>
              <a:rPr lang="en-US" sz="3200" dirty="0"/>
              <a:t> </a:t>
            </a:r>
            <a:r>
              <a:rPr lang="en-US" sz="3200" dirty="0" err="1"/>
              <a:t>ponižavanje</a:t>
            </a:r>
            <a:r>
              <a:rPr lang="en-US" sz="3200" dirty="0"/>
              <a:t>. </a:t>
            </a:r>
            <a:r>
              <a:rPr lang="en-US" sz="3200" dirty="0" err="1"/>
              <a:t>Čak</a:t>
            </a:r>
            <a:r>
              <a:rPr lang="en-US" sz="3200" dirty="0"/>
              <a:t> </a:t>
            </a:r>
            <a:r>
              <a:rPr lang="en-US" sz="3200" dirty="0" err="1"/>
              <a:t>ni</a:t>
            </a:r>
            <a:r>
              <a:rPr lang="en-US" sz="3200" dirty="0"/>
              <a:t> </a:t>
            </a:r>
            <a:r>
              <a:rPr lang="en-US" sz="3200" dirty="0" err="1"/>
              <a:t>njena</a:t>
            </a:r>
            <a:r>
              <a:rPr lang="en-US" sz="3200" dirty="0"/>
              <a:t> </a:t>
            </a:r>
            <a:r>
              <a:rPr lang="en-US" sz="3200" dirty="0" err="1"/>
              <a:t>kultura</a:t>
            </a:r>
            <a:r>
              <a:rPr lang="en-US" sz="3200" dirty="0"/>
              <a:t>, </a:t>
            </a:r>
            <a:r>
              <a:rPr lang="en-US" sz="3200" dirty="0" err="1"/>
              <a:t>ni</a:t>
            </a:r>
            <a:r>
              <a:rPr lang="en-US" sz="3200" dirty="0"/>
              <a:t> </a:t>
            </a:r>
            <a:r>
              <a:rPr lang="en-US" sz="3200" dirty="0" err="1"/>
              <a:t>ljudi</a:t>
            </a:r>
            <a:r>
              <a:rPr lang="en-US" sz="3200" dirty="0"/>
              <a:t> </a:t>
            </a:r>
            <a:r>
              <a:rPr lang="en-US" sz="3200" dirty="0" err="1"/>
              <a:t>oko</a:t>
            </a:r>
            <a:r>
              <a:rPr lang="en-US" sz="3200" dirty="0"/>
              <a:t> </a:t>
            </a:r>
            <a:r>
              <a:rPr lang="en-US" sz="3200" dirty="0" err="1"/>
              <a:t>nje</a:t>
            </a:r>
            <a:r>
              <a:rPr lang="en-US" sz="3200" dirty="0"/>
              <a:t>. Ona je </a:t>
            </a:r>
            <a:r>
              <a:rPr lang="en-US" sz="3200" dirty="0" err="1"/>
              <a:t>imala</a:t>
            </a:r>
            <a:r>
              <a:rPr lang="en-US" sz="3200" dirty="0"/>
              <a:t> </a:t>
            </a:r>
            <a:r>
              <a:rPr lang="en-US" sz="3200" dirty="0" err="1"/>
              <a:t>zadatak</a:t>
            </a:r>
            <a:r>
              <a:rPr lang="en-US" sz="3200" dirty="0"/>
              <a:t> </a:t>
            </a:r>
            <a:r>
              <a:rPr lang="en-US" sz="3200" dirty="0" err="1"/>
              <a:t>i</a:t>
            </a:r>
            <a:r>
              <a:rPr lang="en-US" sz="3200" dirty="0"/>
              <a:t> </a:t>
            </a:r>
            <a:r>
              <a:rPr lang="en-US" sz="3200" dirty="0" err="1"/>
              <a:t>zato</a:t>
            </a:r>
            <a:r>
              <a:rPr lang="en-US" sz="3200" dirty="0"/>
              <a:t> </a:t>
            </a:r>
            <a:r>
              <a:rPr lang="en-US" sz="3200" dirty="0" err="1"/>
              <a:t>nije</a:t>
            </a:r>
            <a:r>
              <a:rPr lang="en-US" sz="3200" dirty="0"/>
              <a:t> </a:t>
            </a:r>
            <a:r>
              <a:rPr lang="en-US" sz="3200" dirty="0" err="1"/>
              <a:t>dozvolila</a:t>
            </a:r>
            <a:r>
              <a:rPr lang="en-US" sz="3200" dirty="0"/>
              <a:t> da je  </a:t>
            </a:r>
            <a:r>
              <a:rPr lang="en-US" sz="3200" dirty="0" err="1"/>
              <a:t>bilo</a:t>
            </a:r>
            <a:r>
              <a:rPr lang="en-US" sz="3200" dirty="0"/>
              <a:t> </a:t>
            </a:r>
            <a:r>
              <a:rPr lang="en-US" sz="3200" dirty="0" err="1"/>
              <a:t>šta</a:t>
            </a:r>
            <a:r>
              <a:rPr lang="en-US" sz="3200" dirty="0"/>
              <a:t> </a:t>
            </a:r>
            <a:r>
              <a:rPr lang="en-US" sz="3200" dirty="0" err="1"/>
              <a:t>spreči</a:t>
            </a:r>
            <a:r>
              <a:rPr lang="en-US" sz="3200" dirty="0"/>
              <a:t> da </a:t>
            </a:r>
            <a:r>
              <a:rPr lang="en-US" sz="3200" dirty="0" err="1"/>
              <a:t>iznese</a:t>
            </a:r>
            <a:r>
              <a:rPr lang="en-US" sz="3200" dirty="0"/>
              <a:t> </a:t>
            </a:r>
            <a:r>
              <a:rPr lang="en-US" sz="3200" dirty="0" err="1"/>
              <a:t>svoju</a:t>
            </a:r>
            <a:r>
              <a:rPr lang="en-US" sz="3200" dirty="0"/>
              <a:t> </a:t>
            </a:r>
            <a:r>
              <a:rPr lang="en-US" sz="3200" dirty="0" err="1"/>
              <a:t>molbu</a:t>
            </a:r>
            <a:r>
              <a:rPr lang="en-US" sz="3200" dirty="0"/>
              <a:t> </a:t>
            </a:r>
            <a:r>
              <a:rPr lang="en-US" sz="3200" dirty="0" err="1"/>
              <a:t>za</a:t>
            </a:r>
            <a:r>
              <a:rPr lang="en-US" sz="3200" dirty="0"/>
              <a:t> </a:t>
            </a:r>
            <a:r>
              <a:rPr lang="en-US" sz="3200" dirty="0" err="1"/>
              <a:t>pomoć</a:t>
            </a:r>
            <a:r>
              <a:rPr lang="en-US" sz="3200" dirty="0"/>
              <a:t>.  </a:t>
            </a:r>
          </a:p>
          <a:p>
            <a:endParaRPr lang="en-US" sz="3200" dirty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0193502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824912-0968-685B-2C13-E30959C97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3C9A1-3EC2-9B57-1370-5E6184723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 </a:t>
            </a:r>
            <a:endParaRPr lang="pt-BR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9F62EC-3360-A0D8-5F12-0007D86C27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8892" y="1892300"/>
            <a:ext cx="9959108" cy="474835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C94E92-C580-9FD0-DA32-3D0A989AF797}"/>
              </a:ext>
            </a:extLst>
          </p:cNvPr>
          <p:cNvSpPr txBox="1"/>
          <p:nvPr/>
        </p:nvSpPr>
        <p:spPr>
          <a:xfrm>
            <a:off x="152400" y="1693862"/>
            <a:ext cx="102639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 err="1"/>
              <a:t>Treća</a:t>
            </a:r>
            <a:r>
              <a:rPr lang="en-US" sz="3600" dirty="0"/>
              <a:t> </a:t>
            </a:r>
            <a:r>
              <a:rPr lang="en-US" sz="3600" dirty="0" err="1"/>
              <a:t>pouka</a:t>
            </a:r>
            <a:r>
              <a:rPr lang="en-US" sz="3600" dirty="0"/>
              <a:t> je </a:t>
            </a:r>
            <a:r>
              <a:rPr lang="en-US" sz="3600" dirty="0" err="1"/>
              <a:t>jednako</a:t>
            </a:r>
            <a:r>
              <a:rPr lang="en-US" sz="3600" dirty="0"/>
              <a:t> </a:t>
            </a:r>
            <a:r>
              <a:rPr lang="en-US" sz="3600" dirty="0" err="1"/>
              <a:t>upućena</a:t>
            </a:r>
            <a:r>
              <a:rPr lang="en-US" sz="3600" dirty="0"/>
              <a:t> </a:t>
            </a:r>
            <a:r>
              <a:rPr lang="en-US" sz="3600" dirty="0" err="1"/>
              <a:t>i</a:t>
            </a:r>
            <a:r>
              <a:rPr lang="en-US" sz="3600" dirty="0"/>
              <a:t> </a:t>
            </a:r>
            <a:r>
              <a:rPr lang="en-US" sz="3600" dirty="0" err="1"/>
              <a:t>učenicima</a:t>
            </a:r>
            <a:r>
              <a:rPr lang="en-US" sz="3600" dirty="0"/>
              <a:t> </a:t>
            </a:r>
            <a:r>
              <a:rPr lang="en-US" sz="3600" dirty="0" err="1"/>
              <a:t>i</a:t>
            </a:r>
            <a:r>
              <a:rPr lang="en-US" sz="3600" dirty="0"/>
              <a:t> </a:t>
            </a:r>
            <a:r>
              <a:rPr lang="en-US" sz="3600" dirty="0" err="1"/>
              <a:t>nama</a:t>
            </a:r>
            <a:r>
              <a:rPr lang="en-US" sz="3600" dirty="0"/>
              <a:t>: </a:t>
            </a:r>
            <a:r>
              <a:rPr lang="sr-Latn-RS" sz="3600" dirty="0" smtClean="0"/>
              <a:t>Mi</a:t>
            </a:r>
            <a:r>
              <a:rPr lang="en-US" sz="3600" dirty="0" smtClean="0"/>
              <a:t> </a:t>
            </a:r>
            <a:r>
              <a:rPr lang="en-US" sz="3600" dirty="0"/>
              <a:t>se </a:t>
            </a:r>
            <a:r>
              <a:rPr lang="en-US" sz="3600" dirty="0" err="1"/>
              <a:t>molimo</a:t>
            </a:r>
            <a:r>
              <a:rPr lang="en-US" sz="3600" dirty="0"/>
              <a:t> </a:t>
            </a:r>
            <a:r>
              <a:rPr lang="en-US" sz="3600" dirty="0" err="1"/>
              <a:t>za</a:t>
            </a:r>
            <a:r>
              <a:rPr lang="en-US" sz="3600" dirty="0"/>
              <a:t> </a:t>
            </a:r>
            <a:r>
              <a:rPr lang="en-US" sz="3600" dirty="0" err="1"/>
              <a:t>druge</a:t>
            </a:r>
            <a:r>
              <a:rPr lang="en-US" sz="3600" dirty="0"/>
              <a:t>. </a:t>
            </a:r>
            <a:r>
              <a:rPr lang="sr-Latn-RS" sz="3600" dirty="0" smtClean="0"/>
              <a:t>Možda </a:t>
            </a:r>
            <a:r>
              <a:rPr lang="en-US" sz="3600" dirty="0" err="1" smtClean="0"/>
              <a:t>pokazujemo</a:t>
            </a:r>
            <a:r>
              <a:rPr lang="en-US" sz="3600" dirty="0" smtClean="0"/>
              <a:t> </a:t>
            </a:r>
            <a:r>
              <a:rPr lang="sr-Latn-RS" sz="3600" dirty="0" smtClean="0"/>
              <a:t>i </a:t>
            </a:r>
            <a:r>
              <a:rPr lang="en-US" sz="3600" dirty="0" err="1" smtClean="0"/>
              <a:t>veru</a:t>
            </a:r>
            <a:r>
              <a:rPr lang="en-US" sz="3600" dirty="0" smtClean="0"/>
              <a:t> </a:t>
            </a:r>
            <a:r>
              <a:rPr lang="en-US" sz="3600" dirty="0" err="1"/>
              <a:t>i</a:t>
            </a:r>
            <a:r>
              <a:rPr lang="en-US" sz="3600" dirty="0"/>
              <a:t> </a:t>
            </a:r>
            <a:r>
              <a:rPr lang="en-US" sz="3600" dirty="0" err="1"/>
              <a:t>istrajnost</a:t>
            </a:r>
            <a:r>
              <a:rPr lang="en-US" sz="3600" dirty="0"/>
              <a:t>. No da li mi </a:t>
            </a:r>
            <a:r>
              <a:rPr lang="en-US" sz="3600" dirty="0" err="1"/>
              <a:t>istinski</a:t>
            </a:r>
            <a:r>
              <a:rPr lang="en-US" sz="3600" dirty="0"/>
              <a:t> </a:t>
            </a:r>
            <a:r>
              <a:rPr lang="en-US" sz="3600" dirty="0" err="1"/>
              <a:t>verujemo</a:t>
            </a:r>
            <a:r>
              <a:rPr lang="en-US" sz="3600" dirty="0"/>
              <a:t> da Bog </a:t>
            </a:r>
            <a:r>
              <a:rPr lang="sr-Latn-RS" sz="3600" b="1" dirty="0" smtClean="0">
                <a:solidFill>
                  <a:srgbClr val="843B0B"/>
                </a:solidFill>
              </a:rPr>
              <a:t>mari</a:t>
            </a:r>
            <a:r>
              <a:rPr lang="en-US" sz="3600" dirty="0" smtClean="0"/>
              <a:t> </a:t>
            </a:r>
            <a:r>
              <a:rPr lang="sr-Latn-RS" sz="3600" dirty="0" smtClean="0"/>
              <a:t>za njih</a:t>
            </a:r>
            <a:r>
              <a:rPr lang="en-US" sz="3600" dirty="0" smtClean="0"/>
              <a:t>?  </a:t>
            </a:r>
            <a:r>
              <a:rPr lang="en-US" sz="3600" dirty="0"/>
              <a:t>I da li se mi </a:t>
            </a:r>
            <a:r>
              <a:rPr lang="en-US" sz="3600" dirty="0" err="1"/>
              <a:t>odnosimo</a:t>
            </a:r>
            <a:r>
              <a:rPr lang="en-US" sz="3600" dirty="0"/>
              <a:t> </a:t>
            </a:r>
            <a:r>
              <a:rPr lang="en-US" sz="3600" dirty="0" err="1"/>
              <a:t>kao</a:t>
            </a:r>
            <a:r>
              <a:rPr lang="en-US" sz="3600" dirty="0"/>
              <a:t> </a:t>
            </a:r>
            <a:r>
              <a:rPr lang="en-US" sz="3600" dirty="0" err="1"/>
              <a:t>oni</a:t>
            </a:r>
            <a:r>
              <a:rPr lang="en-US" sz="3600" dirty="0"/>
              <a:t> </a:t>
            </a:r>
            <a:r>
              <a:rPr lang="en-US" sz="3600" dirty="0" err="1"/>
              <a:t>koji</a:t>
            </a:r>
            <a:r>
              <a:rPr lang="en-US" sz="3600" dirty="0"/>
              <a:t> </a:t>
            </a:r>
            <a:r>
              <a:rPr lang="en-US" sz="3600" dirty="0" err="1"/>
              <a:t>istinski</a:t>
            </a:r>
            <a:r>
              <a:rPr lang="en-US" sz="3600" dirty="0"/>
              <a:t> </a:t>
            </a:r>
            <a:r>
              <a:rPr lang="sr-Latn-RS" sz="3600" b="1" dirty="0" smtClean="0">
                <a:solidFill>
                  <a:srgbClr val="843B0B"/>
                </a:solidFill>
              </a:rPr>
              <a:t>mare</a:t>
            </a:r>
            <a:r>
              <a:rPr lang="en-US" sz="3600" dirty="0" smtClean="0"/>
              <a:t> </a:t>
            </a:r>
            <a:r>
              <a:rPr lang="sr-Latn-RS" sz="3600" dirty="0" smtClean="0"/>
              <a:t>za</a:t>
            </a:r>
            <a:r>
              <a:rPr lang="en-US" sz="3600" dirty="0" smtClean="0"/>
              <a:t> </a:t>
            </a:r>
            <a:r>
              <a:rPr lang="en-US" sz="3600" dirty="0" err="1" smtClean="0"/>
              <a:t>ljud</a:t>
            </a:r>
            <a:r>
              <a:rPr lang="sr-Latn-RS" sz="3600" dirty="0" smtClean="0"/>
              <a:t>e</a:t>
            </a:r>
            <a:r>
              <a:rPr lang="en-US" sz="3600" dirty="0" smtClean="0"/>
              <a:t>?  </a:t>
            </a:r>
            <a:endParaRPr lang="en-US" sz="3600" dirty="0"/>
          </a:p>
          <a:p>
            <a:endParaRPr lang="en-US" sz="3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082901-0C7E-7E63-7F36-39736323655C}"/>
              </a:ext>
            </a:extLst>
          </p:cNvPr>
          <p:cNvSpPr txBox="1"/>
          <p:nvPr/>
        </p:nvSpPr>
        <p:spPr>
          <a:xfrm>
            <a:off x="429768" y="496316"/>
            <a:ext cx="101511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>
                <a:solidFill>
                  <a:schemeClr val="bg1"/>
                </a:solidFill>
              </a:rPr>
              <a:t>Pouke</a:t>
            </a:r>
            <a:r>
              <a:rPr lang="en-US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err="1">
                <a:solidFill>
                  <a:schemeClr val="bg1"/>
                </a:solidFill>
              </a:rPr>
              <a:t>iz</a:t>
            </a:r>
            <a:r>
              <a:rPr lang="sr-Latn-RS" sz="4400" b="1" dirty="0">
                <a:solidFill>
                  <a:schemeClr val="bg1"/>
                </a:solidFill>
              </a:rPr>
              <a:t> ovog događaja</a:t>
            </a:r>
            <a:r>
              <a:rPr lang="en-US" sz="4400" b="1" dirty="0">
                <a:solidFill>
                  <a:schemeClr val="bg1"/>
                </a:solidFill>
              </a:rPr>
              <a:t>:</a:t>
            </a:r>
          </a:p>
          <a:p>
            <a:endParaRPr lang="en-US" sz="4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457879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86CA7C-56A8-9A44-1E54-A1C546677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A851EF-CAD4-DD84-E97A-5DA98A4A2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7345" y="1422400"/>
            <a:ext cx="8257311" cy="52182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dirty="0" err="1"/>
              <a:t>Žena</a:t>
            </a:r>
            <a:r>
              <a:rPr lang="en-US" sz="3600" dirty="0"/>
              <a:t> </a:t>
            </a:r>
            <a:r>
              <a:rPr lang="en-US" sz="3600" dirty="0" err="1"/>
              <a:t>Hananejka</a:t>
            </a:r>
            <a:r>
              <a:rPr lang="en-US" sz="3600" dirty="0"/>
              <a:t>, </a:t>
            </a:r>
            <a:r>
              <a:rPr lang="en-US" sz="3600" dirty="0" err="1"/>
              <a:t>neznaboškinja</a:t>
            </a:r>
            <a:r>
              <a:rPr lang="en-US" sz="3600" dirty="0"/>
              <a:t>, </a:t>
            </a:r>
            <a:r>
              <a:rPr lang="en-US" sz="3600" dirty="0" err="1" smtClean="0"/>
              <a:t>Grkinja</a:t>
            </a:r>
            <a:r>
              <a:rPr lang="en-US" sz="3600" dirty="0" smtClean="0"/>
              <a:t> </a:t>
            </a:r>
            <a:r>
              <a:rPr lang="en-US" sz="3600" dirty="0" err="1"/>
              <a:t>rođena</a:t>
            </a:r>
            <a:r>
              <a:rPr lang="en-US" sz="3600" dirty="0"/>
              <a:t> u </a:t>
            </a:r>
            <a:r>
              <a:rPr lang="en-US" sz="3600" dirty="0" err="1"/>
              <a:t>Sirijskoj</a:t>
            </a:r>
            <a:r>
              <a:rPr lang="en-US" sz="3600" dirty="0"/>
              <a:t> </a:t>
            </a:r>
            <a:r>
              <a:rPr lang="en-US" sz="3600" dirty="0" err="1"/>
              <a:t>Fenikiji</a:t>
            </a:r>
            <a:r>
              <a:rPr lang="en-US" sz="3600" dirty="0"/>
              <a:t>, </a:t>
            </a:r>
            <a:r>
              <a:rPr lang="en-US" sz="3600" dirty="0" err="1"/>
              <a:t>uči</a:t>
            </a:r>
            <a:r>
              <a:rPr lang="en-US" sz="3600" dirty="0"/>
              <a:t> </a:t>
            </a:r>
            <a:r>
              <a:rPr lang="en-US" sz="3600" dirty="0" err="1"/>
              <a:t>nas</a:t>
            </a:r>
            <a:r>
              <a:rPr lang="en-US" sz="3600" dirty="0"/>
              <a:t> </a:t>
            </a:r>
            <a:r>
              <a:rPr lang="en-US" sz="3600" dirty="0" err="1"/>
              <a:t>kako</a:t>
            </a:r>
            <a:r>
              <a:rPr lang="en-US" sz="3600" dirty="0"/>
              <a:t> da se </a:t>
            </a:r>
            <a:r>
              <a:rPr lang="en-US" sz="3600" dirty="0" err="1"/>
              <a:t>molimo</a:t>
            </a:r>
            <a:r>
              <a:rPr lang="en-US" sz="3600" dirty="0"/>
              <a:t>, </a:t>
            </a:r>
            <a:r>
              <a:rPr lang="en-US" sz="3600" dirty="0" err="1"/>
              <a:t>kako</a:t>
            </a:r>
            <a:r>
              <a:rPr lang="en-US" sz="3600" dirty="0"/>
              <a:t> da </a:t>
            </a:r>
            <a:r>
              <a:rPr lang="en-US" sz="3600" dirty="0" err="1"/>
              <a:t>molimo</a:t>
            </a:r>
            <a:r>
              <a:rPr lang="en-US" sz="3600" dirty="0"/>
              <a:t> </a:t>
            </a:r>
            <a:r>
              <a:rPr lang="en-US" sz="3600" dirty="0" err="1"/>
              <a:t>za</a:t>
            </a:r>
            <a:r>
              <a:rPr lang="en-US" sz="3600" dirty="0"/>
              <a:t> </a:t>
            </a:r>
            <a:r>
              <a:rPr lang="en-US" sz="3600" dirty="0" err="1"/>
              <a:t>milost</a:t>
            </a:r>
            <a:r>
              <a:rPr lang="en-US" sz="3600" dirty="0"/>
              <a:t> </a:t>
            </a:r>
            <a:r>
              <a:rPr lang="en-US" sz="3600" dirty="0" err="1"/>
              <a:t>i</a:t>
            </a:r>
            <a:r>
              <a:rPr lang="en-US" sz="3600" dirty="0"/>
              <a:t> </a:t>
            </a:r>
            <a:r>
              <a:rPr lang="en-US" sz="3600" dirty="0" err="1"/>
              <a:t>kako</a:t>
            </a:r>
            <a:r>
              <a:rPr lang="en-US" sz="3600" dirty="0"/>
              <a:t> da ne </a:t>
            </a:r>
            <a:r>
              <a:rPr lang="en-US" sz="3600" dirty="0" err="1"/>
              <a:t>namećemo</a:t>
            </a:r>
            <a:r>
              <a:rPr lang="en-US" sz="3600" dirty="0"/>
              <a:t> </a:t>
            </a:r>
            <a:r>
              <a:rPr lang="en-US" sz="3600" dirty="0" err="1"/>
              <a:t>Bogu</a:t>
            </a:r>
            <a:r>
              <a:rPr lang="en-US" sz="3600" dirty="0"/>
              <a:t> </a:t>
            </a:r>
            <a:r>
              <a:rPr lang="en-US" sz="3600" dirty="0" err="1"/>
              <a:t>svoja</a:t>
            </a:r>
            <a:r>
              <a:rPr lang="en-US" sz="3600" dirty="0"/>
              <a:t> </a:t>
            </a:r>
            <a:r>
              <a:rPr lang="en-US" sz="3600" dirty="0" err="1"/>
              <a:t>rešenja</a:t>
            </a:r>
            <a:r>
              <a:rPr lang="en-US" sz="3600" dirty="0"/>
              <a:t> – </a:t>
            </a:r>
            <a:r>
              <a:rPr lang="en-US" sz="3600" dirty="0" err="1"/>
              <a:t>nego</a:t>
            </a:r>
            <a:r>
              <a:rPr lang="en-US" sz="3600" dirty="0"/>
              <a:t> da </a:t>
            </a:r>
            <a:r>
              <a:rPr lang="en-US" sz="3600" dirty="0" err="1"/>
              <a:t>čekamo</a:t>
            </a:r>
            <a:r>
              <a:rPr lang="en-US" sz="3600" dirty="0"/>
              <a:t> </a:t>
            </a:r>
            <a:r>
              <a:rPr lang="en-US" sz="3600" dirty="0" err="1"/>
              <a:t>Njegov</a:t>
            </a:r>
            <a:r>
              <a:rPr lang="en-US" sz="3600" dirty="0"/>
              <a:t> </a:t>
            </a:r>
            <a:r>
              <a:rPr lang="en-US" sz="3600" dirty="0" err="1"/>
              <a:t>odgovor</a:t>
            </a:r>
            <a:r>
              <a:rPr lang="en-US" sz="3600" dirty="0"/>
              <a:t> </a:t>
            </a:r>
            <a:r>
              <a:rPr lang="en-US" sz="3600" dirty="0" err="1"/>
              <a:t>i</a:t>
            </a:r>
            <a:r>
              <a:rPr lang="en-US" sz="3600" dirty="0"/>
              <a:t> da </a:t>
            </a:r>
            <a:r>
              <a:rPr lang="en-US" sz="3600" dirty="0" err="1"/>
              <a:t>istrajavamo</a:t>
            </a:r>
            <a:r>
              <a:rPr lang="en-US" sz="3600" dirty="0"/>
              <a:t> u </a:t>
            </a:r>
            <a:r>
              <a:rPr lang="en-US" sz="3600" dirty="0" err="1"/>
              <a:t>veri</a:t>
            </a:r>
            <a:r>
              <a:rPr lang="en-US" sz="3600" dirty="0"/>
              <a:t>. Ona je </a:t>
            </a:r>
            <a:r>
              <a:rPr lang="en-US" sz="3600" dirty="0" err="1"/>
              <a:t>imala</a:t>
            </a:r>
            <a:r>
              <a:rPr lang="en-US" sz="3600" dirty="0"/>
              <a:t> </a:t>
            </a:r>
            <a:r>
              <a:rPr lang="en-US" sz="3600" dirty="0" err="1"/>
              <a:t>molbu</a:t>
            </a:r>
            <a:r>
              <a:rPr lang="en-US" sz="3600" dirty="0"/>
              <a:t> </a:t>
            </a:r>
            <a:r>
              <a:rPr lang="en-US" sz="3600" dirty="0" err="1"/>
              <a:t>punu</a:t>
            </a:r>
            <a:r>
              <a:rPr lang="en-US" sz="3600" dirty="0"/>
              <a:t> </a:t>
            </a:r>
            <a:r>
              <a:rPr lang="en-US" sz="3600" dirty="0" err="1"/>
              <a:t>vere</a:t>
            </a:r>
            <a:r>
              <a:rPr lang="en-US" sz="3600" dirty="0"/>
              <a:t>, </a:t>
            </a:r>
            <a:r>
              <a:rPr lang="en-US" sz="3600" dirty="0" err="1"/>
              <a:t>koja</a:t>
            </a:r>
            <a:r>
              <a:rPr lang="en-US" sz="3600" dirty="0"/>
              <a:t> </a:t>
            </a:r>
            <a:r>
              <a:rPr lang="en-US" sz="3600" dirty="0" err="1"/>
              <a:t>nije</a:t>
            </a:r>
            <a:r>
              <a:rPr lang="en-US" sz="3600" dirty="0"/>
              <a:t> </a:t>
            </a:r>
            <a:r>
              <a:rPr lang="en-US" sz="3600" dirty="0" err="1"/>
              <a:t>mogla</a:t>
            </a:r>
            <a:r>
              <a:rPr lang="en-US" sz="3600" dirty="0"/>
              <a:t> da se </a:t>
            </a:r>
            <a:r>
              <a:rPr lang="en-US" sz="3600" dirty="0" err="1"/>
              <a:t>ućutka</a:t>
            </a:r>
            <a:r>
              <a:rPr lang="en-US" sz="3600" dirty="0"/>
              <a:t>. I </a:t>
            </a:r>
            <a:r>
              <a:rPr lang="en-US" sz="3600" dirty="0" err="1"/>
              <a:t>zato</a:t>
            </a:r>
            <a:r>
              <a:rPr lang="en-US" sz="3600" dirty="0"/>
              <a:t> je </a:t>
            </a:r>
            <a:r>
              <a:rPr lang="en-US" sz="3600" dirty="0" err="1"/>
              <a:t>neprestano</a:t>
            </a:r>
            <a:r>
              <a:rPr lang="en-US" sz="3600" dirty="0"/>
              <a:t> </a:t>
            </a:r>
            <a:r>
              <a:rPr lang="en-US" sz="3600" dirty="0" err="1"/>
              <a:t>ponavljala</a:t>
            </a:r>
            <a:r>
              <a:rPr lang="en-US" sz="3600" dirty="0"/>
              <a:t>: “</a:t>
            </a:r>
            <a:r>
              <a:rPr lang="en-US" sz="3600" dirty="0" err="1"/>
              <a:t>Smiluj</a:t>
            </a:r>
            <a:r>
              <a:rPr lang="en-US" sz="3600" dirty="0"/>
              <a:t> se!” </a:t>
            </a:r>
            <a:r>
              <a:rPr lang="en-US" sz="3600" dirty="0" err="1"/>
              <a:t>Bila</a:t>
            </a:r>
            <a:r>
              <a:rPr lang="en-US" sz="3600" dirty="0"/>
              <a:t> je to </a:t>
            </a:r>
            <a:r>
              <a:rPr lang="en-US" sz="3600" dirty="0" err="1"/>
              <a:t>vera</a:t>
            </a:r>
            <a:r>
              <a:rPr lang="en-US" sz="3600" dirty="0"/>
              <a:t> </a:t>
            </a:r>
            <a:r>
              <a:rPr lang="en-US" sz="3600" dirty="0" err="1"/>
              <a:t>koja</a:t>
            </a:r>
            <a:r>
              <a:rPr lang="en-US" sz="3600" dirty="0"/>
              <a:t> se ne </a:t>
            </a:r>
            <a:r>
              <a:rPr lang="en-US" sz="3600" dirty="0" err="1"/>
              <a:t>predaje</a:t>
            </a:r>
            <a:r>
              <a:rPr lang="en-US" sz="3600" dirty="0"/>
              <a:t>, bez </a:t>
            </a:r>
            <a:r>
              <a:rPr lang="en-US" sz="3600" dirty="0" err="1"/>
              <a:t>obzira</a:t>
            </a:r>
            <a:r>
              <a:rPr lang="en-US" sz="3600" dirty="0"/>
              <a:t> na </a:t>
            </a:r>
            <a:r>
              <a:rPr lang="en-US" sz="3600" dirty="0" err="1"/>
              <a:t>sve</a:t>
            </a:r>
            <a:r>
              <a:rPr lang="en-US" sz="3600" dirty="0"/>
              <a:t> </a:t>
            </a:r>
            <a:r>
              <a:rPr lang="en-US" sz="3600" dirty="0" err="1"/>
              <a:t>prepreke</a:t>
            </a:r>
            <a:r>
              <a:rPr lang="en-US" sz="3600" dirty="0"/>
              <a:t>. </a:t>
            </a:r>
            <a:endParaRPr lang="pt-BR" sz="360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9940D36-C31F-6A99-0677-0A9892447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8792" y="217344"/>
            <a:ext cx="10515600" cy="1325563"/>
          </a:xfrm>
        </p:spPr>
        <p:txBody>
          <a:bodyPr/>
          <a:lstStyle/>
          <a:p>
            <a:r>
              <a:rPr lang="sr-Latn-RS" b="1" dirty="0" smtClean="0"/>
              <a:t>Zaključimo: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1007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36627F-3473-EAF7-3006-DAC9708725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325753A-7C4D-1751-5DC8-0415CA663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7345" y="2100135"/>
            <a:ext cx="8257311" cy="52182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r-Latn-RS" sz="4800" dirty="0" smtClean="0"/>
              <a:t>„</a:t>
            </a:r>
            <a:r>
              <a:rPr lang="en-US" sz="4400" dirty="0" smtClean="0"/>
              <a:t>Da </a:t>
            </a:r>
            <a:r>
              <a:rPr lang="en-US" sz="4400" dirty="0" err="1"/>
              <a:t>pristupimo</a:t>
            </a:r>
            <a:r>
              <a:rPr lang="en-US" sz="4400" dirty="0"/>
              <a:t> </a:t>
            </a:r>
            <a:r>
              <a:rPr lang="en-US" sz="4400" dirty="0" err="1"/>
              <a:t>dakle</a:t>
            </a:r>
            <a:r>
              <a:rPr lang="en-US" sz="4400" dirty="0"/>
              <a:t> </a:t>
            </a:r>
            <a:r>
              <a:rPr lang="en-US" sz="4400" dirty="0" err="1"/>
              <a:t>slobodno</a:t>
            </a:r>
            <a:r>
              <a:rPr lang="en-US" sz="4400" dirty="0"/>
              <a:t> k </a:t>
            </a:r>
            <a:r>
              <a:rPr lang="en-US" sz="4400" dirty="0" err="1"/>
              <a:t>prijestolu</a:t>
            </a:r>
            <a:r>
              <a:rPr lang="en-US" sz="4400" dirty="0"/>
              <a:t> </a:t>
            </a:r>
            <a:r>
              <a:rPr lang="en-US" sz="4400" dirty="0" err="1"/>
              <a:t>blagodati</a:t>
            </a:r>
            <a:r>
              <a:rPr lang="en-US" sz="4400" dirty="0"/>
              <a:t>, da </a:t>
            </a:r>
            <a:r>
              <a:rPr lang="en-US" sz="4400" dirty="0" err="1"/>
              <a:t>primimo</a:t>
            </a:r>
            <a:r>
              <a:rPr lang="en-US" sz="4400" dirty="0"/>
              <a:t> </a:t>
            </a:r>
            <a:r>
              <a:rPr lang="en-US" sz="4400" dirty="0" err="1"/>
              <a:t>milost</a:t>
            </a:r>
            <a:r>
              <a:rPr lang="en-US" sz="4400" dirty="0"/>
              <a:t> </a:t>
            </a:r>
            <a:r>
              <a:rPr lang="en-US" sz="4400" dirty="0" err="1"/>
              <a:t>i</a:t>
            </a:r>
            <a:r>
              <a:rPr lang="en-US" sz="4400" dirty="0"/>
              <a:t> </a:t>
            </a:r>
            <a:r>
              <a:rPr lang="en-US" sz="4400" dirty="0" err="1"/>
              <a:t>nađemo</a:t>
            </a:r>
            <a:r>
              <a:rPr lang="en-US" sz="4400" dirty="0"/>
              <a:t> </a:t>
            </a:r>
            <a:r>
              <a:rPr lang="en-US" sz="4400" dirty="0" err="1"/>
              <a:t>blagodat</a:t>
            </a:r>
            <a:r>
              <a:rPr lang="en-US" sz="4400" dirty="0"/>
              <a:t> </a:t>
            </a:r>
            <a:r>
              <a:rPr lang="en-US" sz="4400" dirty="0" err="1"/>
              <a:t>za</a:t>
            </a:r>
            <a:r>
              <a:rPr lang="en-US" sz="4400" dirty="0"/>
              <a:t> </a:t>
            </a:r>
            <a:r>
              <a:rPr lang="en-US" sz="4400" dirty="0" err="1"/>
              <a:t>vrijeme</a:t>
            </a:r>
            <a:r>
              <a:rPr lang="en-US" sz="4400" dirty="0"/>
              <a:t> </a:t>
            </a:r>
            <a:r>
              <a:rPr lang="en-US" sz="4400" dirty="0" err="1"/>
              <a:t>kad</a:t>
            </a:r>
            <a:r>
              <a:rPr lang="en-US" sz="4400" dirty="0"/>
              <a:t> </a:t>
            </a:r>
            <a:r>
              <a:rPr lang="en-US" sz="4400" dirty="0" err="1"/>
              <a:t>nam</a:t>
            </a:r>
            <a:r>
              <a:rPr lang="en-US" sz="4400" dirty="0"/>
              <a:t> </a:t>
            </a:r>
            <a:r>
              <a:rPr lang="en-US" sz="4400" dirty="0" err="1"/>
              <a:t>zatreba</a:t>
            </a:r>
            <a:r>
              <a:rPr lang="en-US" sz="4400" dirty="0"/>
              <a:t> </a:t>
            </a:r>
            <a:r>
              <a:rPr lang="en-US" sz="4400" dirty="0" err="1"/>
              <a:t>pomoć</a:t>
            </a:r>
            <a:r>
              <a:rPr lang="en-US" sz="4400" dirty="0" smtClean="0"/>
              <a:t>.”</a:t>
            </a:r>
            <a:endParaRPr lang="en-US" sz="440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FD49CD7-2146-FF95-031B-23E414DF1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2800" y="217344"/>
            <a:ext cx="10515600" cy="1325563"/>
          </a:xfrm>
        </p:spPr>
        <p:txBody>
          <a:bodyPr>
            <a:normAutofit/>
          </a:bodyPr>
          <a:lstStyle/>
          <a:p>
            <a:r>
              <a:rPr lang="sr-Latn-RS" b="1" dirty="0" smtClean="0"/>
              <a:t>                  Jevrejima</a:t>
            </a:r>
            <a:r>
              <a:rPr lang="en-US" b="1" dirty="0" smtClean="0"/>
              <a:t> 4</a:t>
            </a:r>
            <a:r>
              <a:rPr lang="sr-Latn-RS" b="1" dirty="0" smtClean="0"/>
              <a:t>, </a:t>
            </a:r>
            <a:r>
              <a:rPr lang="en-US" b="1" dirty="0" smtClean="0"/>
              <a:t>16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0533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3DFFC-0BE9-FE37-4C15-8EFD011D6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pPr algn="ctr"/>
            <a:r>
              <a:rPr lang="sr-Latn-RS" b="1" dirty="0" smtClean="0">
                <a:solidFill>
                  <a:schemeClr val="bg1">
                    <a:lumMod val="95000"/>
                  </a:schemeClr>
                </a:solidFill>
              </a:rPr>
              <a:t>Jevrejima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 4</a:t>
            </a:r>
            <a:r>
              <a:rPr lang="sr-Latn-RS" b="1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14–16 </a:t>
            </a:r>
            <a:endParaRPr lang="pt-BR" b="1" dirty="0">
              <a:solidFill>
                <a:schemeClr val="bg1">
                  <a:lumMod val="9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A71B7-5885-00B9-0A8C-B148596EB0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sr-Latn-RS" sz="3200" i="1" dirty="0" smtClean="0"/>
          </a:p>
          <a:p>
            <a:pPr marL="0" indent="0" algn="ctr">
              <a:buNone/>
            </a:pPr>
            <a:r>
              <a:rPr lang="en-US" sz="3200" i="1" dirty="0" smtClean="0"/>
              <a:t>“</a:t>
            </a:r>
            <a:r>
              <a:rPr lang="en-US" sz="3200" i="1" dirty="0" err="1"/>
              <a:t>Imajući</a:t>
            </a:r>
            <a:r>
              <a:rPr lang="en-US" sz="3200" i="1" dirty="0"/>
              <a:t> </a:t>
            </a:r>
            <a:r>
              <a:rPr lang="en-US" sz="3200" i="1" dirty="0" err="1"/>
              <a:t>dakle</a:t>
            </a:r>
            <a:r>
              <a:rPr lang="en-US" sz="3200" i="1" dirty="0"/>
              <a:t> </a:t>
            </a:r>
            <a:r>
              <a:rPr lang="en-US" sz="3200" i="1" dirty="0" err="1"/>
              <a:t>velikoga</a:t>
            </a:r>
            <a:r>
              <a:rPr lang="en-US" sz="3200" i="1" dirty="0"/>
              <a:t> </a:t>
            </a:r>
            <a:r>
              <a:rPr lang="en-US" sz="3200" i="1" dirty="0" err="1"/>
              <a:t>poglavara</a:t>
            </a:r>
            <a:r>
              <a:rPr lang="en-US" sz="3200" i="1" dirty="0"/>
              <a:t> </a:t>
            </a:r>
            <a:r>
              <a:rPr lang="en-US" sz="3200" i="1" dirty="0" err="1"/>
              <a:t>svešteničkoga</a:t>
            </a:r>
            <a:r>
              <a:rPr lang="en-US" sz="3200" i="1" dirty="0"/>
              <a:t>, </a:t>
            </a:r>
            <a:r>
              <a:rPr lang="en-US" sz="3200" i="1" dirty="0" err="1"/>
              <a:t>koji</a:t>
            </a:r>
            <a:r>
              <a:rPr lang="en-US" sz="3200" i="1" dirty="0"/>
              <a:t> je </a:t>
            </a:r>
            <a:r>
              <a:rPr lang="en-US" sz="3200" i="1" dirty="0" err="1"/>
              <a:t>prošao</a:t>
            </a:r>
            <a:r>
              <a:rPr lang="en-US" sz="3200" i="1" dirty="0"/>
              <a:t> </a:t>
            </a:r>
            <a:r>
              <a:rPr lang="en-US" sz="3200" i="1" dirty="0" err="1"/>
              <a:t>nebesa</a:t>
            </a:r>
            <a:r>
              <a:rPr lang="en-US" sz="3200" i="1" dirty="0"/>
              <a:t>, </a:t>
            </a:r>
            <a:r>
              <a:rPr lang="en-US" sz="3200" i="1" dirty="0" err="1"/>
              <a:t>Isusa</a:t>
            </a:r>
            <a:r>
              <a:rPr lang="en-US" sz="3200" i="1" dirty="0"/>
              <a:t> </a:t>
            </a:r>
            <a:r>
              <a:rPr lang="en-US" sz="3200" i="1" dirty="0" err="1"/>
              <a:t>sina</a:t>
            </a:r>
            <a:r>
              <a:rPr lang="en-US" sz="3200" i="1" dirty="0"/>
              <a:t> </a:t>
            </a:r>
            <a:r>
              <a:rPr lang="en-US" sz="3200" i="1" dirty="0" err="1"/>
              <a:t>Božijega</a:t>
            </a:r>
            <a:r>
              <a:rPr lang="en-US" sz="3200" i="1" dirty="0"/>
              <a:t>, da se </a:t>
            </a:r>
            <a:r>
              <a:rPr lang="en-US" sz="3200" i="1" dirty="0" err="1"/>
              <a:t>držimo</a:t>
            </a:r>
            <a:r>
              <a:rPr lang="en-US" sz="3200" i="1" dirty="0"/>
              <a:t> </a:t>
            </a:r>
            <a:r>
              <a:rPr lang="en-US" sz="3200" i="1" dirty="0" err="1"/>
              <a:t>priznanja</a:t>
            </a:r>
            <a:r>
              <a:rPr lang="en-US" sz="3200" i="1" dirty="0"/>
              <a:t>. </a:t>
            </a:r>
            <a:r>
              <a:rPr lang="en-US" sz="3200" i="1" dirty="0" err="1"/>
              <a:t>Jer</a:t>
            </a:r>
            <a:r>
              <a:rPr lang="en-US" sz="3200" i="1" dirty="0"/>
              <a:t> </a:t>
            </a:r>
            <a:r>
              <a:rPr lang="en-US" sz="3200" i="1" dirty="0" err="1"/>
              <a:t>nemamo</a:t>
            </a:r>
            <a:r>
              <a:rPr lang="en-US" sz="3200" i="1" dirty="0"/>
              <a:t> </a:t>
            </a:r>
            <a:r>
              <a:rPr lang="en-US" sz="3200" i="1" dirty="0" err="1"/>
              <a:t>poglavara</a:t>
            </a:r>
            <a:r>
              <a:rPr lang="en-US" sz="3200" i="1" dirty="0"/>
              <a:t> </a:t>
            </a:r>
            <a:r>
              <a:rPr lang="en-US" sz="3200" i="1" dirty="0" err="1"/>
              <a:t>svešteničkoga</a:t>
            </a:r>
            <a:r>
              <a:rPr lang="en-US" sz="3200" i="1" dirty="0"/>
              <a:t> </a:t>
            </a:r>
            <a:r>
              <a:rPr lang="en-US" sz="3200" i="1" dirty="0" err="1"/>
              <a:t>koji</a:t>
            </a:r>
            <a:r>
              <a:rPr lang="en-US" sz="3200" i="1" dirty="0"/>
              <a:t> ne </a:t>
            </a:r>
            <a:r>
              <a:rPr lang="en-US" sz="3200" i="1" dirty="0" err="1"/>
              <a:t>može</a:t>
            </a:r>
            <a:r>
              <a:rPr lang="en-US" sz="3200" i="1" dirty="0"/>
              <a:t> </a:t>
            </a:r>
            <a:r>
              <a:rPr lang="en-US" sz="3200" i="1" dirty="0" err="1"/>
              <a:t>postradati</a:t>
            </a:r>
            <a:r>
              <a:rPr lang="en-US" sz="3200" i="1" dirty="0"/>
              <a:t> s </a:t>
            </a:r>
            <a:r>
              <a:rPr lang="en-US" sz="3200" i="1" dirty="0" err="1"/>
              <a:t>našijem</a:t>
            </a:r>
            <a:r>
              <a:rPr lang="en-US" sz="3200" i="1" dirty="0"/>
              <a:t> </a:t>
            </a:r>
            <a:r>
              <a:rPr lang="en-US" sz="3200" i="1" dirty="0" err="1"/>
              <a:t>slabostima</a:t>
            </a:r>
            <a:r>
              <a:rPr lang="en-US" sz="3200" i="1" dirty="0"/>
              <a:t>, </a:t>
            </a:r>
            <a:r>
              <a:rPr lang="en-US" sz="3200" i="1" dirty="0" err="1"/>
              <a:t>nego</a:t>
            </a:r>
            <a:r>
              <a:rPr lang="en-US" sz="3200" i="1" dirty="0"/>
              <a:t> </a:t>
            </a:r>
            <a:r>
              <a:rPr lang="en-US" sz="3200" i="1" dirty="0" err="1"/>
              <a:t>koji</a:t>
            </a:r>
            <a:r>
              <a:rPr lang="en-US" sz="3200" i="1" dirty="0"/>
              <a:t> je u </a:t>
            </a:r>
            <a:r>
              <a:rPr lang="en-US" sz="3200" i="1" dirty="0" err="1"/>
              <a:t>svačemu</a:t>
            </a:r>
            <a:r>
              <a:rPr lang="en-US" sz="3200" i="1" dirty="0"/>
              <a:t> </a:t>
            </a:r>
            <a:r>
              <a:rPr lang="en-US" sz="3200" i="1" dirty="0" err="1"/>
              <a:t>iskušan</a:t>
            </a:r>
            <a:r>
              <a:rPr lang="en-US" sz="3200" i="1" dirty="0"/>
              <a:t> </a:t>
            </a:r>
            <a:r>
              <a:rPr lang="en-US" sz="3200" i="1" dirty="0" err="1"/>
              <a:t>kao</a:t>
            </a:r>
            <a:r>
              <a:rPr lang="en-US" sz="3200" i="1" dirty="0"/>
              <a:t> </a:t>
            </a:r>
            <a:r>
              <a:rPr lang="en-US" sz="3200" i="1" dirty="0" err="1"/>
              <a:t>i</a:t>
            </a:r>
            <a:r>
              <a:rPr lang="en-US" sz="3200" i="1" dirty="0"/>
              <a:t> mi, </a:t>
            </a:r>
            <a:r>
              <a:rPr lang="en-US" sz="3200" i="1" dirty="0" err="1"/>
              <a:t>osim</a:t>
            </a:r>
            <a:r>
              <a:rPr lang="en-US" sz="3200" i="1" dirty="0"/>
              <a:t> </a:t>
            </a:r>
            <a:r>
              <a:rPr lang="en-US" sz="3200" i="1" dirty="0" err="1"/>
              <a:t>grijeha</a:t>
            </a:r>
            <a:r>
              <a:rPr lang="en-US" sz="3200" i="1" dirty="0"/>
              <a:t>. Da </a:t>
            </a:r>
            <a:r>
              <a:rPr lang="en-US" sz="3200" i="1" dirty="0" err="1"/>
              <a:t>pristupimo</a:t>
            </a:r>
            <a:r>
              <a:rPr lang="en-US" sz="3200" i="1" dirty="0"/>
              <a:t> </a:t>
            </a:r>
            <a:r>
              <a:rPr lang="en-US" sz="3200" i="1" dirty="0" err="1"/>
              <a:t>dakle</a:t>
            </a:r>
            <a:r>
              <a:rPr lang="en-US" sz="3200" i="1" dirty="0"/>
              <a:t> </a:t>
            </a:r>
            <a:r>
              <a:rPr lang="en-US" sz="3200" i="1" dirty="0" err="1"/>
              <a:t>slobodno</a:t>
            </a:r>
            <a:r>
              <a:rPr lang="en-US" sz="3200" i="1" dirty="0"/>
              <a:t> k </a:t>
            </a:r>
            <a:r>
              <a:rPr lang="en-US" sz="3200" i="1" dirty="0" err="1"/>
              <a:t>prijestolu</a:t>
            </a:r>
            <a:r>
              <a:rPr lang="en-US" sz="3200" i="1" dirty="0"/>
              <a:t> </a:t>
            </a:r>
            <a:r>
              <a:rPr lang="en-US" sz="3200" i="1" dirty="0" err="1"/>
              <a:t>blagodati</a:t>
            </a:r>
            <a:r>
              <a:rPr lang="en-US" sz="3200" i="1" dirty="0"/>
              <a:t>, da </a:t>
            </a:r>
            <a:r>
              <a:rPr lang="en-US" sz="3200" i="1" dirty="0" err="1"/>
              <a:t>primimo</a:t>
            </a:r>
            <a:r>
              <a:rPr lang="en-US" sz="3200" i="1" dirty="0"/>
              <a:t> </a:t>
            </a:r>
            <a:r>
              <a:rPr lang="en-US" sz="3200" i="1" dirty="0" err="1"/>
              <a:t>milost</a:t>
            </a:r>
            <a:r>
              <a:rPr lang="en-US" sz="3200" i="1" dirty="0"/>
              <a:t> </a:t>
            </a:r>
            <a:r>
              <a:rPr lang="en-US" sz="3200" i="1" dirty="0" err="1"/>
              <a:t>i</a:t>
            </a:r>
            <a:r>
              <a:rPr lang="en-US" sz="3200" i="1" dirty="0"/>
              <a:t> </a:t>
            </a:r>
            <a:r>
              <a:rPr lang="en-US" sz="3200" i="1" dirty="0" err="1"/>
              <a:t>nađemo</a:t>
            </a:r>
            <a:r>
              <a:rPr lang="en-US" sz="3200" i="1" dirty="0"/>
              <a:t> </a:t>
            </a:r>
            <a:r>
              <a:rPr lang="en-US" sz="3200" i="1" dirty="0" err="1"/>
              <a:t>blagodat</a:t>
            </a:r>
            <a:r>
              <a:rPr lang="en-US" sz="3200" i="1" dirty="0"/>
              <a:t> </a:t>
            </a:r>
            <a:r>
              <a:rPr lang="en-US" sz="3200" i="1" dirty="0" err="1"/>
              <a:t>za</a:t>
            </a:r>
            <a:r>
              <a:rPr lang="en-US" sz="3200" i="1" dirty="0"/>
              <a:t> </a:t>
            </a:r>
            <a:r>
              <a:rPr lang="en-US" sz="3200" i="1" dirty="0" err="1"/>
              <a:t>vrijeme</a:t>
            </a:r>
            <a:r>
              <a:rPr lang="en-US" sz="3200" i="1" dirty="0"/>
              <a:t> </a:t>
            </a:r>
            <a:r>
              <a:rPr lang="en-US" sz="3200" i="1" dirty="0" err="1"/>
              <a:t>kad</a:t>
            </a:r>
            <a:r>
              <a:rPr lang="en-US" sz="3200" i="1" dirty="0"/>
              <a:t> </a:t>
            </a:r>
            <a:r>
              <a:rPr lang="en-US" sz="3200" i="1" dirty="0" err="1"/>
              <a:t>nam</a:t>
            </a:r>
            <a:r>
              <a:rPr lang="en-US" sz="3200" i="1" dirty="0"/>
              <a:t> </a:t>
            </a:r>
            <a:r>
              <a:rPr lang="en-US" sz="3200" i="1" dirty="0" err="1"/>
              <a:t>zatreba</a:t>
            </a:r>
            <a:r>
              <a:rPr lang="en-US" sz="3200" i="1" dirty="0"/>
              <a:t> </a:t>
            </a:r>
            <a:r>
              <a:rPr lang="en-US" sz="3200" i="1" dirty="0" err="1"/>
              <a:t>pomoć</a:t>
            </a:r>
            <a:r>
              <a:rPr lang="en-US" sz="3200" i="1" dirty="0"/>
              <a:t>.”</a:t>
            </a:r>
            <a:endParaRPr lang="en-US" sz="3200" dirty="0"/>
          </a:p>
          <a:p>
            <a:pPr marL="0" indent="0">
              <a:buNone/>
            </a:pP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40185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90B49BD-57B6-8E41-1A14-14F2CE833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9761" y="179637"/>
            <a:ext cx="8054894" cy="1356932"/>
          </a:xfrm>
        </p:spPr>
        <p:txBody>
          <a:bodyPr>
            <a:normAutofit/>
          </a:bodyPr>
          <a:lstStyle/>
          <a:p>
            <a:r>
              <a:rPr lang="sr-Latn-RS" sz="4800" b="1" dirty="0" smtClean="0">
                <a:solidFill>
                  <a:schemeClr val="bg1">
                    <a:lumMod val="95000"/>
                  </a:schemeClr>
                </a:solidFill>
              </a:rPr>
              <a:t>Jedna žena je došla Isusu. </a:t>
            </a:r>
            <a:endParaRPr lang="pt-BR" b="1" dirty="0">
              <a:solidFill>
                <a:schemeClr val="bg1">
                  <a:lumMod val="9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495ABE3-FC6D-6D83-CFBE-A0B416D84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26543"/>
            <a:ext cx="9959109" cy="4476519"/>
          </a:xfrm>
        </p:spPr>
        <p:txBody>
          <a:bodyPr>
            <a:normAutofit/>
          </a:bodyPr>
          <a:lstStyle/>
          <a:p>
            <a:r>
              <a:rPr lang="en-US" sz="3200" dirty="0" err="1"/>
              <a:t>Prvo</a:t>
            </a:r>
            <a:r>
              <a:rPr lang="en-US" sz="3200" dirty="0"/>
              <a:t>, u </a:t>
            </a:r>
            <a:r>
              <a:rPr lang="en-US" sz="3200" dirty="0" err="1"/>
              <a:t>Evanđelju</a:t>
            </a:r>
            <a:r>
              <a:rPr lang="en-US" sz="3200" dirty="0"/>
              <a:t> </a:t>
            </a:r>
            <a:r>
              <a:rPr lang="en-US" sz="3200" dirty="0" err="1"/>
              <a:t>po</a:t>
            </a:r>
            <a:r>
              <a:rPr lang="en-US" sz="3200" dirty="0"/>
              <a:t> </a:t>
            </a:r>
            <a:r>
              <a:rPr lang="en-US" sz="3200" dirty="0" err="1"/>
              <a:t>Mateju</a:t>
            </a:r>
            <a:r>
              <a:rPr lang="en-US" sz="3200" dirty="0"/>
              <a:t>, </a:t>
            </a:r>
            <a:r>
              <a:rPr lang="en-US" sz="3200" dirty="0" err="1"/>
              <a:t>petnaestom</a:t>
            </a:r>
            <a:r>
              <a:rPr lang="en-US" sz="3200" dirty="0"/>
              <a:t> </a:t>
            </a:r>
            <a:r>
              <a:rPr lang="en-US" sz="3200" dirty="0" err="1"/>
              <a:t>poglavlju</a:t>
            </a:r>
            <a:r>
              <a:rPr lang="en-US" sz="3200" dirty="0"/>
              <a:t>, </a:t>
            </a:r>
            <a:r>
              <a:rPr lang="en-US" sz="3200" dirty="0" err="1"/>
              <a:t>Matej</a:t>
            </a:r>
            <a:r>
              <a:rPr lang="en-US" sz="3200" dirty="0"/>
              <a:t> </a:t>
            </a:r>
            <a:r>
              <a:rPr lang="en-US" sz="3200" dirty="0" err="1"/>
              <a:t>kaže</a:t>
            </a:r>
            <a:r>
              <a:rPr lang="en-US" sz="3200" dirty="0"/>
              <a:t> da je </a:t>
            </a:r>
            <a:r>
              <a:rPr lang="en-US" sz="3200" dirty="0" err="1"/>
              <a:t>ona</a:t>
            </a:r>
            <a:r>
              <a:rPr lang="en-US" sz="3200" dirty="0"/>
              <a:t> </a:t>
            </a:r>
            <a:r>
              <a:rPr lang="en-US" sz="3200" dirty="0" err="1"/>
              <a:t>bila</a:t>
            </a:r>
            <a:r>
              <a:rPr lang="en-US" sz="3200" dirty="0"/>
              <a:t> </a:t>
            </a:r>
            <a:r>
              <a:rPr lang="en-US" sz="3200" dirty="0" err="1"/>
              <a:t>Hananejka</a:t>
            </a:r>
            <a:r>
              <a:rPr lang="en-US" sz="3200" dirty="0"/>
              <a:t> – </a:t>
            </a:r>
            <a:r>
              <a:rPr lang="en-US" sz="3200" dirty="0" err="1"/>
              <a:t>neznaboškinja</a:t>
            </a:r>
            <a:r>
              <a:rPr lang="en-US" sz="3200" dirty="0"/>
              <a:t>, </a:t>
            </a:r>
            <a:r>
              <a:rPr lang="en-US" sz="3200" dirty="0" err="1"/>
              <a:t>paganka</a:t>
            </a:r>
            <a:r>
              <a:rPr lang="en-US" sz="3200" dirty="0"/>
              <a:t> (22. </a:t>
            </a:r>
            <a:r>
              <a:rPr lang="en-US" sz="3200" dirty="0" err="1"/>
              <a:t>stih</a:t>
            </a:r>
            <a:r>
              <a:rPr lang="en-US" sz="3200" dirty="0"/>
              <a:t>). </a:t>
            </a:r>
            <a:r>
              <a:rPr lang="en-US" sz="3200" dirty="0" err="1"/>
              <a:t>Jevreji</a:t>
            </a:r>
            <a:r>
              <a:rPr lang="en-US" sz="3200" dirty="0"/>
              <a:t> </a:t>
            </a:r>
            <a:r>
              <a:rPr lang="en-US" sz="3200" dirty="0" err="1"/>
              <a:t>nisu</a:t>
            </a:r>
            <a:r>
              <a:rPr lang="en-US" sz="3200" dirty="0"/>
              <a:t> </a:t>
            </a:r>
            <a:r>
              <a:rPr lang="en-US" sz="3200" dirty="0" err="1"/>
              <a:t>želeli</a:t>
            </a:r>
            <a:r>
              <a:rPr lang="en-US" sz="3200" dirty="0"/>
              <a:t> da se </a:t>
            </a:r>
            <a:r>
              <a:rPr lang="en-US" sz="3200" dirty="0" err="1"/>
              <a:t>druže</a:t>
            </a:r>
            <a:r>
              <a:rPr lang="en-US" sz="3200" dirty="0"/>
              <a:t> </a:t>
            </a:r>
            <a:r>
              <a:rPr lang="en-US" sz="3200" dirty="0" err="1"/>
              <a:t>sa</a:t>
            </a:r>
            <a:r>
              <a:rPr lang="en-US" sz="3200" dirty="0"/>
              <a:t> </a:t>
            </a:r>
            <a:r>
              <a:rPr lang="en-US" sz="3200" dirty="0" err="1"/>
              <a:t>takvima</a:t>
            </a:r>
            <a:r>
              <a:rPr lang="en-US" sz="3200" dirty="0"/>
              <a:t>. Marko </a:t>
            </a:r>
            <a:r>
              <a:rPr lang="en-US" sz="3200" dirty="0" err="1"/>
              <a:t>kaže</a:t>
            </a:r>
            <a:r>
              <a:rPr lang="en-US" sz="3200" dirty="0"/>
              <a:t> da je </a:t>
            </a:r>
            <a:r>
              <a:rPr lang="en-US" sz="3200" dirty="0" err="1"/>
              <a:t>bila</a:t>
            </a:r>
            <a:r>
              <a:rPr lang="en-US" sz="3200" dirty="0"/>
              <a:t> </a:t>
            </a:r>
            <a:r>
              <a:rPr lang="en-US" sz="3200" dirty="0" err="1"/>
              <a:t>Grkinja</a:t>
            </a:r>
            <a:r>
              <a:rPr lang="en-US" sz="3200" dirty="0"/>
              <a:t>, </a:t>
            </a:r>
            <a:r>
              <a:rPr lang="en-US" sz="3200" dirty="0" err="1"/>
              <a:t>rodom</a:t>
            </a:r>
            <a:r>
              <a:rPr lang="en-US" sz="3200" dirty="0"/>
              <a:t> </a:t>
            </a:r>
            <a:r>
              <a:rPr lang="en-US" sz="3200" dirty="0" err="1"/>
              <a:t>Sirofeničanka</a:t>
            </a:r>
            <a:r>
              <a:rPr lang="en-US" sz="3200" dirty="0"/>
              <a:t> (Marko 7, 26). </a:t>
            </a:r>
            <a:endParaRPr lang="sr-Latn-RS" sz="3200" dirty="0" smtClean="0"/>
          </a:p>
          <a:p>
            <a:pPr marL="0" indent="0">
              <a:buNone/>
            </a:pPr>
            <a:endParaRPr lang="sr-Latn-RS" sz="3200" dirty="0" smtClean="0"/>
          </a:p>
          <a:p>
            <a:r>
              <a:rPr lang="en-US" sz="3200" dirty="0" err="1" smtClean="0"/>
              <a:t>Drugo</a:t>
            </a:r>
            <a:r>
              <a:rPr lang="en-US" sz="3200" dirty="0"/>
              <a:t>, u ono </a:t>
            </a:r>
            <a:r>
              <a:rPr lang="en-US" sz="3200" dirty="0" err="1"/>
              <a:t>vreme</a:t>
            </a:r>
            <a:r>
              <a:rPr lang="en-US" sz="3200" dirty="0"/>
              <a:t>, </a:t>
            </a:r>
            <a:r>
              <a:rPr lang="en-US" sz="3200" dirty="0" err="1"/>
              <a:t>žena</a:t>
            </a:r>
            <a:r>
              <a:rPr lang="en-US" sz="3200" dirty="0"/>
              <a:t> </a:t>
            </a:r>
            <a:r>
              <a:rPr lang="en-US" sz="3200" dirty="0" err="1"/>
              <a:t>nije</a:t>
            </a:r>
            <a:r>
              <a:rPr lang="en-US" sz="3200" dirty="0"/>
              <a:t> </a:t>
            </a:r>
            <a:r>
              <a:rPr lang="en-US" sz="3200" dirty="0" err="1"/>
              <a:t>smela</a:t>
            </a:r>
            <a:r>
              <a:rPr lang="en-US" sz="3200" dirty="0"/>
              <a:t> da </a:t>
            </a:r>
            <a:r>
              <a:rPr lang="en-US" sz="3200" dirty="0" err="1"/>
              <a:t>priđe</a:t>
            </a:r>
            <a:r>
              <a:rPr lang="en-US" sz="3200" dirty="0"/>
              <a:t> </a:t>
            </a:r>
            <a:r>
              <a:rPr lang="en-US" sz="3200" dirty="0" err="1"/>
              <a:t>nijednom</a:t>
            </a:r>
            <a:r>
              <a:rPr lang="en-US" sz="3200" dirty="0"/>
              <a:t> </a:t>
            </a:r>
            <a:r>
              <a:rPr lang="en-US" sz="3200" dirty="0" err="1"/>
              <a:t>drugom</a:t>
            </a:r>
            <a:r>
              <a:rPr lang="en-US" sz="3200" dirty="0"/>
              <a:t> </a:t>
            </a:r>
            <a:r>
              <a:rPr lang="en-US" sz="3200" dirty="0" err="1"/>
              <a:t>muškarcu</a:t>
            </a:r>
            <a:r>
              <a:rPr lang="en-US" sz="3200" dirty="0"/>
              <a:t>, </a:t>
            </a:r>
            <a:r>
              <a:rPr lang="en-US" sz="3200" dirty="0" err="1"/>
              <a:t>osim</a:t>
            </a:r>
            <a:r>
              <a:rPr lang="en-US" sz="3200" dirty="0"/>
              <a:t> </a:t>
            </a:r>
            <a:r>
              <a:rPr lang="en-US" sz="3200" dirty="0" err="1"/>
              <a:t>svom</a:t>
            </a:r>
            <a:r>
              <a:rPr lang="en-US" sz="3200" dirty="0"/>
              <a:t> </a:t>
            </a:r>
            <a:r>
              <a:rPr lang="en-US" sz="3200" dirty="0" err="1"/>
              <a:t>mužu</a:t>
            </a:r>
            <a:r>
              <a:rPr lang="en-US" sz="3200" dirty="0"/>
              <a:t>.  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8029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D7850-30E2-E571-9768-3019A337C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6659" y="144192"/>
            <a:ext cx="7660563" cy="1498334"/>
          </a:xfrm>
        </p:spPr>
        <p:txBody>
          <a:bodyPr>
            <a:normAutofit/>
          </a:bodyPr>
          <a:lstStyle/>
          <a:p>
            <a:r>
              <a:rPr lang="sr-Latn-RS" b="1" dirty="0" smtClean="0"/>
              <a:t>U </a:t>
            </a:r>
            <a:r>
              <a:rPr lang="en-US" b="1" dirty="0" smtClean="0"/>
              <a:t>Mat</a:t>
            </a:r>
            <a:r>
              <a:rPr lang="sr-Latn-RS" b="1" dirty="0" smtClean="0"/>
              <a:t>ej</a:t>
            </a:r>
            <a:r>
              <a:rPr lang="en-US" b="1" dirty="0" smtClean="0"/>
              <a:t> 15</a:t>
            </a:r>
            <a:r>
              <a:rPr lang="sr-Latn-RS" b="1" dirty="0" smtClean="0"/>
              <a:t>, </a:t>
            </a:r>
            <a:r>
              <a:rPr lang="en-US" b="1" dirty="0" smtClean="0"/>
              <a:t>22</a:t>
            </a:r>
            <a:r>
              <a:rPr lang="en-US" sz="4000" b="1" dirty="0" smtClean="0"/>
              <a:t> </a:t>
            </a:r>
            <a:r>
              <a:rPr lang="sr-Latn-RS" sz="4000" b="1" dirty="0" smtClean="0"/>
              <a:t>ona kaže:</a:t>
            </a:r>
            <a:r>
              <a:rPr lang="en-US" sz="4000" b="1" dirty="0" smtClean="0"/>
              <a:t> </a:t>
            </a:r>
            <a:endParaRPr lang="pt-BR" sz="4000" b="1" dirty="0">
              <a:latin typeface="Montserrat" panose="00000500000000000000" pitchFamily="50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49B05F0-CCED-0716-C378-4CA51B99D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4092" y="1819374"/>
            <a:ext cx="7660564" cy="48212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 smtClean="0"/>
              <a:t>“</a:t>
            </a:r>
            <a:r>
              <a:rPr lang="en-US" sz="4000" dirty="0" err="1" smtClean="0"/>
              <a:t>Pomiluj</a:t>
            </a:r>
            <a:r>
              <a:rPr lang="en-US" sz="4000" dirty="0" smtClean="0"/>
              <a:t> </a:t>
            </a:r>
            <a:r>
              <a:rPr lang="en-US" sz="4000" dirty="0"/>
              <a:t>me, </a:t>
            </a:r>
            <a:r>
              <a:rPr lang="en-US" sz="4000" dirty="0" err="1"/>
              <a:t>Gospode</a:t>
            </a:r>
            <a:r>
              <a:rPr lang="en-US" sz="4000" dirty="0"/>
              <a:t>, sine </a:t>
            </a:r>
            <a:r>
              <a:rPr lang="en-US" sz="4000" dirty="0" err="1"/>
              <a:t>Davidov</a:t>
            </a:r>
            <a:r>
              <a:rPr lang="en-US" sz="4000" dirty="0"/>
              <a:t>! </a:t>
            </a:r>
            <a:r>
              <a:rPr lang="en-US" sz="4000" dirty="0" err="1"/>
              <a:t>moju</a:t>
            </a:r>
            <a:r>
              <a:rPr lang="en-US" sz="4000" dirty="0"/>
              <a:t> </a:t>
            </a:r>
            <a:r>
              <a:rPr lang="en-US" sz="4000" dirty="0" err="1"/>
              <a:t>kćer</a:t>
            </a:r>
            <a:r>
              <a:rPr lang="en-US" sz="4000" dirty="0"/>
              <a:t> </a:t>
            </a:r>
            <a:r>
              <a:rPr lang="en-US" sz="4000" dirty="0" err="1"/>
              <a:t>vrlo</a:t>
            </a:r>
            <a:r>
              <a:rPr lang="en-US" sz="4000" dirty="0"/>
              <a:t> </a:t>
            </a:r>
            <a:r>
              <a:rPr lang="en-US" sz="4000" dirty="0" err="1"/>
              <a:t>muči</a:t>
            </a:r>
            <a:r>
              <a:rPr lang="en-US" sz="4000" dirty="0"/>
              <a:t> </a:t>
            </a:r>
            <a:r>
              <a:rPr lang="en-US" sz="4000" dirty="0" err="1"/>
              <a:t>đavo</a:t>
            </a:r>
            <a:r>
              <a:rPr lang="en-US" sz="4000" dirty="0"/>
              <a:t>”. </a:t>
            </a:r>
            <a:endParaRPr lang="en-US" sz="4000" dirty="0"/>
          </a:p>
          <a:p>
            <a:pPr marL="0" indent="0">
              <a:buNone/>
            </a:pP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247009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DC585F-04EB-CBE0-F844-32C3CC0A0E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DD05B-669C-D06C-B012-849365CF2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Mat</a:t>
            </a:r>
            <a:r>
              <a:rPr lang="sr-Latn-RS" b="1" dirty="0" smtClean="0">
                <a:solidFill>
                  <a:schemeClr val="bg1"/>
                </a:solidFill>
              </a:rPr>
              <a:t>ej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sr-Latn-RS" b="1" dirty="0" smtClean="0">
                <a:solidFill>
                  <a:schemeClr val="bg1"/>
                </a:solidFill>
              </a:rPr>
              <a:t>kaže:</a:t>
            </a:r>
            <a:endParaRPr lang="pt-BR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8138AC-3496-C17C-3C0E-DC1EFA8EB9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/>
              <a:t>“</a:t>
            </a:r>
            <a:r>
              <a:rPr lang="en-US" sz="3600" dirty="0" smtClean="0"/>
              <a:t>A </a:t>
            </a:r>
            <a:r>
              <a:rPr lang="en-US" sz="3600" dirty="0"/>
              <a:t>on </a:t>
            </a:r>
            <a:r>
              <a:rPr lang="en-US" sz="3600" dirty="0" err="1"/>
              <a:t>joj</a:t>
            </a:r>
            <a:r>
              <a:rPr lang="en-US" sz="3600" dirty="0"/>
              <a:t> ne </a:t>
            </a:r>
            <a:r>
              <a:rPr lang="en-US" sz="3600" dirty="0" err="1"/>
              <a:t>odgovori</a:t>
            </a:r>
            <a:r>
              <a:rPr lang="en-US" sz="3600" dirty="0"/>
              <a:t> </a:t>
            </a:r>
            <a:r>
              <a:rPr lang="en-US" sz="3600" dirty="0" err="1"/>
              <a:t>ni</a:t>
            </a:r>
            <a:r>
              <a:rPr lang="en-US" sz="3600" dirty="0"/>
              <a:t> </a:t>
            </a:r>
            <a:r>
              <a:rPr lang="en-US" sz="3600" dirty="0" err="1"/>
              <a:t>riječi</a:t>
            </a:r>
            <a:r>
              <a:rPr lang="en-US" sz="3600" dirty="0"/>
              <a:t>” (</a:t>
            </a:r>
            <a:r>
              <a:rPr lang="en-US" sz="3600" dirty="0" err="1"/>
              <a:t>Matej</a:t>
            </a:r>
            <a:r>
              <a:rPr lang="en-US" sz="3600" dirty="0"/>
              <a:t> 15, </a:t>
            </a:r>
            <a:r>
              <a:rPr lang="en-US" sz="3600" dirty="0" smtClean="0"/>
              <a:t>23</a:t>
            </a:r>
            <a:r>
              <a:rPr lang="sr-Latn-RS" sz="3600" dirty="0" smtClean="0"/>
              <a:t>). 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dirty="0"/>
              <a:t>Da li </a:t>
            </a:r>
            <a:r>
              <a:rPr lang="en-US" sz="3600" dirty="0" err="1"/>
              <a:t>ste</a:t>
            </a:r>
            <a:r>
              <a:rPr lang="en-US" sz="3600" dirty="0"/>
              <a:t> </a:t>
            </a:r>
            <a:r>
              <a:rPr lang="en-US" sz="3600" dirty="0" err="1"/>
              <a:t>ikada</a:t>
            </a:r>
            <a:r>
              <a:rPr lang="en-US" sz="3600" dirty="0"/>
              <a:t> </a:t>
            </a:r>
            <a:r>
              <a:rPr lang="en-US" sz="3600" dirty="0" err="1"/>
              <a:t>pomislili</a:t>
            </a:r>
            <a:r>
              <a:rPr lang="en-US" sz="3600" dirty="0"/>
              <a:t> da vas Bog ne </a:t>
            </a:r>
            <a:r>
              <a:rPr lang="en-US" sz="3600" dirty="0" err="1"/>
              <a:t>čuje</a:t>
            </a:r>
            <a:r>
              <a:rPr lang="en-US" sz="3600" dirty="0"/>
              <a:t> </a:t>
            </a:r>
            <a:r>
              <a:rPr lang="en-US" sz="3600" dirty="0" err="1"/>
              <a:t>i</a:t>
            </a:r>
            <a:r>
              <a:rPr lang="en-US" sz="3600" dirty="0"/>
              <a:t> da vas </a:t>
            </a:r>
            <a:r>
              <a:rPr lang="en-US" sz="3600" dirty="0" err="1" smtClean="0"/>
              <a:t>zanemaruje</a:t>
            </a:r>
            <a:r>
              <a:rPr lang="en-US" sz="3600" dirty="0" smtClean="0"/>
              <a:t>?</a:t>
            </a:r>
            <a:r>
              <a:rPr lang="sr-Latn-RS" sz="3600" dirty="0" smtClean="0"/>
              <a:t> </a:t>
            </a:r>
            <a:r>
              <a:rPr lang="en-US" sz="3600" dirty="0" err="1" smtClean="0"/>
              <a:t>Ponekad</a:t>
            </a:r>
            <a:r>
              <a:rPr lang="en-US" sz="3600" dirty="0" smtClean="0"/>
              <a:t> </a:t>
            </a:r>
            <a:r>
              <a:rPr lang="en-US" sz="3600" dirty="0"/>
              <a:t>je </a:t>
            </a:r>
            <a:r>
              <a:rPr lang="en-US" sz="3600" dirty="0" err="1"/>
              <a:t>teško</a:t>
            </a:r>
            <a:r>
              <a:rPr lang="en-US" sz="3600" dirty="0"/>
              <a:t> </a:t>
            </a:r>
            <a:r>
              <a:rPr lang="en-US" sz="3600" dirty="0" err="1"/>
              <a:t>sačuvati</a:t>
            </a:r>
            <a:r>
              <a:rPr lang="en-US" sz="3600" dirty="0"/>
              <a:t> </a:t>
            </a:r>
            <a:r>
              <a:rPr lang="en-US" sz="3600" dirty="0" err="1"/>
              <a:t>veru</a:t>
            </a:r>
            <a:r>
              <a:rPr lang="en-US" sz="3600" dirty="0"/>
              <a:t> </a:t>
            </a:r>
            <a:r>
              <a:rPr lang="en-US" sz="3600" dirty="0" err="1"/>
              <a:t>ako</a:t>
            </a:r>
            <a:r>
              <a:rPr lang="en-US" sz="3600" dirty="0"/>
              <a:t> </a:t>
            </a:r>
            <a:r>
              <a:rPr lang="en-US" sz="3600" dirty="0" err="1"/>
              <a:t>smatramo</a:t>
            </a:r>
            <a:r>
              <a:rPr lang="en-US" sz="3600" dirty="0"/>
              <a:t> da </a:t>
            </a:r>
            <a:r>
              <a:rPr lang="en-US" sz="3600" dirty="0" err="1"/>
              <a:t>nam</a:t>
            </a:r>
            <a:r>
              <a:rPr lang="en-US" sz="3600" dirty="0"/>
              <a:t> </a:t>
            </a:r>
            <a:r>
              <a:rPr lang="en-US" sz="3600" dirty="0" err="1"/>
              <a:t>molitve</a:t>
            </a:r>
            <a:r>
              <a:rPr lang="en-US" sz="3600" dirty="0"/>
              <a:t> </a:t>
            </a:r>
            <a:r>
              <a:rPr lang="en-US" sz="3600" dirty="0" err="1"/>
              <a:t>nisu</a:t>
            </a:r>
            <a:r>
              <a:rPr lang="en-US" sz="3600" dirty="0"/>
              <a:t> </a:t>
            </a:r>
            <a:r>
              <a:rPr lang="en-US" sz="3600" dirty="0" err="1"/>
              <a:t>uslišene</a:t>
            </a:r>
            <a:r>
              <a:rPr lang="en-US" sz="3600" dirty="0"/>
              <a:t>. 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407936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4A7451-8EDC-0C74-4AC4-938751619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0AFCA-5767-4F8F-1C9E-D0BC824FA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6" y="217344"/>
            <a:ext cx="9959108" cy="1568425"/>
          </a:xfrm>
        </p:spPr>
        <p:txBody>
          <a:bodyPr>
            <a:normAutofit fontScale="90000"/>
          </a:bodyPr>
          <a:lstStyle/>
          <a:p>
            <a:pPr algn="ctr"/>
            <a:r>
              <a:rPr lang="sr-Latn-RS" b="1" dirty="0" smtClean="0">
                <a:solidFill>
                  <a:schemeClr val="bg1"/>
                </a:solidFill>
              </a:rPr>
              <a:t>U koncentracionom logoru, u toku Drugog svetskog rata, jedan jevrejski zatvorenik je zapisao:</a:t>
            </a:r>
            <a:endParaRPr lang="pt-BR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E70295-8A45-D333-5CFA-2DD1692491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04" y="2001116"/>
            <a:ext cx="10149351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 smtClean="0"/>
              <a:t>“</a:t>
            </a:r>
            <a:r>
              <a:rPr lang="en-US" sz="3200" dirty="0" err="1" smtClean="0"/>
              <a:t>Verujem</a:t>
            </a:r>
            <a:r>
              <a:rPr lang="en-US" sz="3200" dirty="0" smtClean="0"/>
              <a:t> </a:t>
            </a:r>
            <a:r>
              <a:rPr lang="en-US" sz="3200" dirty="0"/>
              <a:t>u </a:t>
            </a:r>
            <a:r>
              <a:rPr lang="en-US" sz="3200" dirty="0" err="1"/>
              <a:t>sunce</a:t>
            </a:r>
            <a:r>
              <a:rPr lang="en-US" sz="3200" dirty="0"/>
              <a:t> </a:t>
            </a:r>
          </a:p>
          <a:p>
            <a:pPr marL="0" indent="0" algn="ctr">
              <a:buNone/>
            </a:pPr>
            <a:r>
              <a:rPr lang="en-US" sz="3200" dirty="0" err="1" smtClean="0"/>
              <a:t>čak</a:t>
            </a:r>
            <a:r>
              <a:rPr lang="en-US" sz="3200" dirty="0" smtClean="0"/>
              <a:t> </a:t>
            </a:r>
            <a:r>
              <a:rPr lang="en-US" sz="3200" dirty="0" err="1"/>
              <a:t>i</a:t>
            </a:r>
            <a:r>
              <a:rPr lang="en-US" sz="3200" dirty="0"/>
              <a:t> </a:t>
            </a:r>
            <a:r>
              <a:rPr lang="en-US" sz="3200" dirty="0" err="1"/>
              <a:t>kad</a:t>
            </a:r>
            <a:r>
              <a:rPr lang="en-US" sz="3200" dirty="0"/>
              <a:t> ne </a:t>
            </a:r>
            <a:r>
              <a:rPr lang="en-US" sz="3200" dirty="0" err="1"/>
              <a:t>sija</a:t>
            </a:r>
            <a:r>
              <a:rPr lang="en-US" sz="3200" dirty="0"/>
              <a:t>;</a:t>
            </a:r>
          </a:p>
          <a:p>
            <a:pPr marL="0" indent="0" algn="ctr">
              <a:buNone/>
            </a:pPr>
            <a:r>
              <a:rPr lang="en-US" sz="3200" dirty="0" err="1"/>
              <a:t>V</a:t>
            </a:r>
            <a:r>
              <a:rPr lang="en-US" sz="3200" dirty="0" err="1" smtClean="0"/>
              <a:t>erujem</a:t>
            </a:r>
            <a:r>
              <a:rPr lang="en-US" sz="3200" dirty="0" smtClean="0"/>
              <a:t> </a:t>
            </a:r>
            <a:r>
              <a:rPr lang="en-US" sz="3200" dirty="0"/>
              <a:t>u </a:t>
            </a:r>
            <a:r>
              <a:rPr lang="en-US" sz="3200" dirty="0" err="1"/>
              <a:t>ljubav</a:t>
            </a:r>
            <a:r>
              <a:rPr lang="en-US" sz="3200" dirty="0"/>
              <a:t> </a:t>
            </a:r>
          </a:p>
          <a:p>
            <a:pPr marL="0" indent="0" algn="ctr">
              <a:buNone/>
            </a:pPr>
            <a:r>
              <a:rPr lang="en-US" sz="3200" dirty="0" err="1" smtClean="0"/>
              <a:t>čak</a:t>
            </a:r>
            <a:r>
              <a:rPr lang="en-US" sz="3200" dirty="0" smtClean="0"/>
              <a:t> </a:t>
            </a:r>
            <a:r>
              <a:rPr lang="en-US" sz="3200" dirty="0" err="1"/>
              <a:t>i</a:t>
            </a:r>
            <a:r>
              <a:rPr lang="en-US" sz="3200" dirty="0"/>
              <a:t> </a:t>
            </a:r>
            <a:r>
              <a:rPr lang="en-US" sz="3200" dirty="0" err="1"/>
              <a:t>kad</a:t>
            </a:r>
            <a:r>
              <a:rPr lang="en-US" sz="3200" dirty="0"/>
              <a:t> je </a:t>
            </a:r>
            <a:r>
              <a:rPr lang="en-US" sz="3200" dirty="0" err="1"/>
              <a:t>niko</a:t>
            </a:r>
            <a:r>
              <a:rPr lang="en-US" sz="3200" dirty="0"/>
              <a:t> ne </a:t>
            </a:r>
            <a:r>
              <a:rPr lang="en-US" sz="3200" dirty="0" err="1"/>
              <a:t>pokazuje</a:t>
            </a:r>
            <a:r>
              <a:rPr lang="en-US" sz="3200" dirty="0"/>
              <a:t>. </a:t>
            </a:r>
          </a:p>
          <a:p>
            <a:pPr marL="0" indent="0" algn="ctr">
              <a:buNone/>
            </a:pPr>
            <a:r>
              <a:rPr lang="en-US" sz="3200" dirty="0" err="1" smtClean="0"/>
              <a:t>Verujem</a:t>
            </a:r>
            <a:r>
              <a:rPr lang="en-US" sz="3200" dirty="0" smtClean="0"/>
              <a:t> </a:t>
            </a:r>
            <a:r>
              <a:rPr lang="en-US" sz="3200" dirty="0"/>
              <a:t>u Boga, </a:t>
            </a:r>
          </a:p>
          <a:p>
            <a:pPr marL="0" indent="0" algn="ctr">
              <a:buNone/>
            </a:pPr>
            <a:r>
              <a:rPr lang="en-US" sz="3200" dirty="0" err="1" smtClean="0"/>
              <a:t>čak</a:t>
            </a:r>
            <a:r>
              <a:rPr lang="en-US" sz="3200" dirty="0" smtClean="0"/>
              <a:t> </a:t>
            </a:r>
            <a:r>
              <a:rPr lang="en-US" sz="3200" dirty="0" err="1"/>
              <a:t>i</a:t>
            </a:r>
            <a:r>
              <a:rPr lang="en-US" sz="3200" dirty="0"/>
              <a:t> </a:t>
            </a:r>
            <a:r>
              <a:rPr lang="en-US" sz="3200" dirty="0" err="1"/>
              <a:t>kad</a:t>
            </a:r>
            <a:r>
              <a:rPr lang="en-US" sz="3200" dirty="0"/>
              <a:t> </a:t>
            </a:r>
            <a:r>
              <a:rPr lang="en-US" sz="3200" dirty="0" err="1"/>
              <a:t>ćuti</a:t>
            </a:r>
            <a:r>
              <a:rPr lang="en-US" sz="3200" dirty="0"/>
              <a:t>.” </a:t>
            </a:r>
          </a:p>
        </p:txBody>
      </p:sp>
    </p:spTree>
    <p:extLst>
      <p:ext uri="{BB962C8B-B14F-4D97-AF65-F5344CB8AC3E}">
        <p14:creationId xmlns:p14="http://schemas.microsoft.com/office/powerpoint/2010/main" val="47440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431AA3-684E-FA61-B015-1BC327650F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1A0173-D641-7C42-1B1A-072384D368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44752"/>
            <a:ext cx="10668000" cy="50200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dirty="0"/>
              <a:t>“Ja </a:t>
            </a:r>
            <a:r>
              <a:rPr lang="en-US" dirty="0" err="1"/>
              <a:t>sam</a:t>
            </a:r>
            <a:r>
              <a:rPr lang="en-US" dirty="0"/>
              <a:t> </a:t>
            </a:r>
            <a:r>
              <a:rPr lang="en-US" dirty="0" err="1"/>
              <a:t>poslan</a:t>
            </a:r>
            <a:r>
              <a:rPr lang="en-US" dirty="0"/>
              <a:t> </a:t>
            </a:r>
            <a:r>
              <a:rPr lang="en-US" dirty="0" err="1"/>
              <a:t>samo</a:t>
            </a:r>
            <a:r>
              <a:rPr lang="en-US" dirty="0"/>
              <a:t> k </a:t>
            </a:r>
            <a:r>
              <a:rPr lang="en-US" dirty="0" err="1"/>
              <a:t>izgubljenijem</a:t>
            </a:r>
            <a:r>
              <a:rPr lang="en-US" dirty="0"/>
              <a:t> </a:t>
            </a:r>
            <a:r>
              <a:rPr lang="en-US" dirty="0" err="1"/>
              <a:t>ovcama</a:t>
            </a:r>
            <a:r>
              <a:rPr lang="en-US" dirty="0"/>
              <a:t> </a:t>
            </a:r>
            <a:r>
              <a:rPr lang="en-US" dirty="0" err="1"/>
              <a:t>doma</a:t>
            </a:r>
            <a:r>
              <a:rPr lang="en-US" dirty="0"/>
              <a:t> </a:t>
            </a:r>
            <a:r>
              <a:rPr lang="en-US" dirty="0" err="1"/>
              <a:t>Izrailjeva</a:t>
            </a:r>
            <a:r>
              <a:rPr lang="en-US" dirty="0"/>
              <a:t>.” 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To </a:t>
            </a:r>
            <a:r>
              <a:rPr lang="en-US" dirty="0"/>
              <a:t>bi </a:t>
            </a:r>
            <a:r>
              <a:rPr lang="en-US" dirty="0" err="1"/>
              <a:t>bilo</a:t>
            </a:r>
            <a:r>
              <a:rPr lang="en-US" dirty="0"/>
              <a:t> </a:t>
            </a:r>
            <a:r>
              <a:rPr lang="en-US" dirty="0" err="1"/>
              <a:t>kao</a:t>
            </a:r>
            <a:r>
              <a:rPr lang="en-US" dirty="0"/>
              <a:t> da je </a:t>
            </a:r>
            <a:r>
              <a:rPr lang="en-US" dirty="0" err="1"/>
              <a:t>danas</a:t>
            </a:r>
            <a:r>
              <a:rPr lang="en-US" dirty="0"/>
              <a:t> </a:t>
            </a:r>
            <a:r>
              <a:rPr lang="en-US" dirty="0" err="1"/>
              <a:t>rekao</a:t>
            </a:r>
            <a:r>
              <a:rPr lang="en-US" dirty="0"/>
              <a:t>: </a:t>
            </a:r>
          </a:p>
          <a:p>
            <a:r>
              <a:rPr lang="en-US" dirty="0" smtClean="0"/>
              <a:t>“</a:t>
            </a:r>
            <a:r>
              <a:rPr lang="en-US" dirty="0"/>
              <a:t>Ja </a:t>
            </a:r>
            <a:r>
              <a:rPr lang="en-US" dirty="0" err="1"/>
              <a:t>sam</a:t>
            </a:r>
            <a:r>
              <a:rPr lang="en-US" dirty="0"/>
              <a:t> </a:t>
            </a:r>
            <a:r>
              <a:rPr lang="en-US" dirty="0" err="1"/>
              <a:t>poslat</a:t>
            </a:r>
            <a:r>
              <a:rPr lang="en-US" dirty="0"/>
              <a:t> </a:t>
            </a:r>
            <a:r>
              <a:rPr lang="en-US" dirty="0" err="1"/>
              <a:t>samo</a:t>
            </a:r>
            <a:r>
              <a:rPr lang="en-US" dirty="0"/>
              <a:t> </a:t>
            </a:r>
            <a:r>
              <a:rPr lang="en-US" dirty="0" err="1"/>
              <a:t>hrišćanima</a:t>
            </a:r>
            <a:r>
              <a:rPr lang="en-US" dirty="0"/>
              <a:t>, a ne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Muslimanima</a:t>
            </a:r>
            <a:r>
              <a:rPr lang="en-US" dirty="0"/>
              <a:t>.”</a:t>
            </a:r>
          </a:p>
          <a:p>
            <a:r>
              <a:rPr lang="en-US" dirty="0" smtClean="0"/>
              <a:t>“</a:t>
            </a:r>
            <a:r>
              <a:rPr lang="en-US" dirty="0"/>
              <a:t>Ja </a:t>
            </a:r>
            <a:r>
              <a:rPr lang="en-US" dirty="0" err="1"/>
              <a:t>sam</a:t>
            </a:r>
            <a:r>
              <a:rPr lang="en-US" dirty="0"/>
              <a:t> </a:t>
            </a:r>
            <a:r>
              <a:rPr lang="en-US" dirty="0" err="1"/>
              <a:t>poslat</a:t>
            </a:r>
            <a:r>
              <a:rPr lang="en-US" dirty="0"/>
              <a:t> </a:t>
            </a:r>
            <a:r>
              <a:rPr lang="en-US" dirty="0" err="1"/>
              <a:t>samo</a:t>
            </a:r>
            <a:r>
              <a:rPr lang="en-US" dirty="0"/>
              <a:t> </a:t>
            </a:r>
            <a:r>
              <a:rPr lang="en-US" dirty="0" err="1"/>
              <a:t>belcima</a:t>
            </a:r>
            <a:r>
              <a:rPr lang="en-US" dirty="0"/>
              <a:t> a ne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ljudima</a:t>
            </a:r>
            <a:r>
              <a:rPr lang="en-US" dirty="0"/>
              <a:t> </a:t>
            </a:r>
            <a:r>
              <a:rPr lang="en-US" dirty="0" err="1"/>
              <a:t>drugih</a:t>
            </a:r>
            <a:r>
              <a:rPr lang="en-US" dirty="0"/>
              <a:t> </a:t>
            </a:r>
            <a:r>
              <a:rPr lang="en-US" dirty="0" err="1"/>
              <a:t>boja</a:t>
            </a:r>
            <a:r>
              <a:rPr lang="en-US" dirty="0"/>
              <a:t> </a:t>
            </a:r>
            <a:r>
              <a:rPr lang="en-US" dirty="0" err="1"/>
              <a:t>kože</a:t>
            </a:r>
            <a:r>
              <a:rPr lang="en-US" dirty="0"/>
              <a:t>.” </a:t>
            </a:r>
          </a:p>
          <a:p>
            <a:r>
              <a:rPr lang="en-US" dirty="0" smtClean="0"/>
              <a:t>“</a:t>
            </a:r>
            <a:r>
              <a:rPr lang="en-US" dirty="0"/>
              <a:t>Ja </a:t>
            </a:r>
            <a:r>
              <a:rPr lang="en-US" dirty="0" err="1"/>
              <a:t>sam</a:t>
            </a:r>
            <a:r>
              <a:rPr lang="en-US" dirty="0"/>
              <a:t> </a:t>
            </a:r>
            <a:r>
              <a:rPr lang="en-US" dirty="0" err="1"/>
              <a:t>poslat</a:t>
            </a:r>
            <a:r>
              <a:rPr lang="en-US" dirty="0"/>
              <a:t> </a:t>
            </a:r>
            <a:r>
              <a:rPr lang="en-US" dirty="0" err="1"/>
              <a:t>samo</a:t>
            </a:r>
            <a:r>
              <a:rPr lang="en-US" dirty="0"/>
              <a:t> </a:t>
            </a:r>
            <a:r>
              <a:rPr lang="en-US" dirty="0" err="1"/>
              <a:t>bogatima</a:t>
            </a:r>
            <a:r>
              <a:rPr lang="en-US" dirty="0"/>
              <a:t> a ne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siromašnima</a:t>
            </a:r>
            <a:r>
              <a:rPr lang="en-US" dirty="0" smtClean="0"/>
              <a:t>.”</a:t>
            </a:r>
          </a:p>
          <a:p>
            <a:r>
              <a:rPr lang="en-CA" dirty="0" smtClean="0"/>
              <a:t>“</a:t>
            </a:r>
            <a:r>
              <a:rPr lang="en-CA" dirty="0" err="1"/>
              <a:t>Ja</a:t>
            </a:r>
            <a:r>
              <a:rPr lang="en-CA" dirty="0"/>
              <a:t> </a:t>
            </a:r>
            <a:r>
              <a:rPr lang="en-CA" dirty="0" err="1"/>
              <a:t>sam</a:t>
            </a:r>
            <a:r>
              <a:rPr lang="en-CA" dirty="0"/>
              <a:t> </a:t>
            </a:r>
            <a:r>
              <a:rPr lang="en-CA" dirty="0" err="1"/>
              <a:t>poslat</a:t>
            </a:r>
            <a:r>
              <a:rPr lang="en-CA" dirty="0"/>
              <a:t> </a:t>
            </a:r>
            <a:r>
              <a:rPr lang="en-CA" dirty="0" err="1"/>
              <a:t>samo</a:t>
            </a:r>
            <a:r>
              <a:rPr lang="en-CA" dirty="0"/>
              <a:t> </a:t>
            </a:r>
            <a:r>
              <a:rPr lang="en-CA" dirty="0" err="1"/>
              <a:t>visoko</a:t>
            </a:r>
            <a:r>
              <a:rPr lang="en-CA" dirty="0"/>
              <a:t> </a:t>
            </a:r>
            <a:r>
              <a:rPr lang="en-CA" dirty="0" err="1"/>
              <a:t>obrazovanima</a:t>
            </a:r>
            <a:r>
              <a:rPr lang="en-CA" dirty="0"/>
              <a:t>, a ne </a:t>
            </a:r>
            <a:r>
              <a:rPr lang="en-CA" dirty="0" err="1"/>
              <a:t>i</a:t>
            </a:r>
            <a:r>
              <a:rPr lang="en-CA" dirty="0"/>
              <a:t> </a:t>
            </a:r>
            <a:r>
              <a:rPr lang="en-CA" dirty="0" err="1"/>
              <a:t>svima</a:t>
            </a:r>
            <a:r>
              <a:rPr lang="en-CA" dirty="0"/>
              <a:t> </a:t>
            </a:r>
            <a:r>
              <a:rPr lang="en-CA" dirty="0" err="1"/>
              <a:t>drugima</a:t>
            </a:r>
            <a:r>
              <a:rPr lang="en-CA" dirty="0"/>
              <a:t>.”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A to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uopšte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nije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ličilo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na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Isusa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!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3811BB4-6272-7687-55C0-70DF03D81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288" y="273685"/>
            <a:ext cx="10515600" cy="1325563"/>
          </a:xfrm>
        </p:spPr>
        <p:txBody>
          <a:bodyPr/>
          <a:lstStyle/>
          <a:p>
            <a:pPr algn="ctr"/>
            <a:r>
              <a:rPr lang="sr-Latn-RS" b="1" dirty="0" smtClean="0">
                <a:solidFill>
                  <a:schemeClr val="bg1"/>
                </a:solidFill>
              </a:rPr>
              <a:t>U 24. stihu, Isus </a:t>
            </a:r>
            <a:r>
              <a:rPr lang="sr-Latn-RS" b="1" dirty="0" smtClean="0">
                <a:solidFill>
                  <a:schemeClr val="bg1"/>
                </a:solidFill>
              </a:rPr>
              <a:t>odgovara</a:t>
            </a:r>
            <a:r>
              <a:rPr lang="en-US" b="1" dirty="0" smtClean="0">
                <a:solidFill>
                  <a:schemeClr val="bg1"/>
                </a:solidFill>
              </a:rPr>
              <a:t>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905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58BB68-53CC-A9FE-9916-F0E2EB394E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F9B79-19A7-DEC6-653C-3BC629D2B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6713" y="171624"/>
            <a:ext cx="8548254" cy="1498334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 smtClean="0"/>
              <a:t>Obja</a:t>
            </a:r>
            <a:r>
              <a:rPr lang="sr-Latn-RS" b="1" dirty="0" smtClean="0"/>
              <a:t>šnjenje Isusove reakcije</a:t>
            </a:r>
            <a:r>
              <a:rPr lang="en-US" b="1" dirty="0" smtClean="0"/>
              <a:t>:</a:t>
            </a:r>
            <a:endParaRPr lang="pt-BR" sz="4000" b="1" dirty="0">
              <a:latin typeface="Montserrat" panose="00000500000000000000" pitchFamily="50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C7C6CB1-DF2A-A775-1719-E039192B4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7345" y="1614424"/>
            <a:ext cx="8257311" cy="48961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“</a:t>
            </a:r>
            <a:r>
              <a:rPr lang="en-US" sz="3200" dirty="0" err="1"/>
              <a:t>Posluživši</a:t>
            </a:r>
            <a:r>
              <a:rPr lang="en-US" sz="3200" dirty="0"/>
              <a:t> </a:t>
            </a:r>
            <a:r>
              <a:rPr lang="en-US" sz="3200" dirty="0" err="1"/>
              <a:t>joj</a:t>
            </a:r>
            <a:r>
              <a:rPr lang="en-US" sz="3200" dirty="0"/>
              <a:t> u </a:t>
            </a:r>
            <a:r>
              <a:rPr lang="en-US" sz="3200" dirty="0" err="1"/>
              <a:t>njenoj</a:t>
            </a:r>
            <a:r>
              <a:rPr lang="en-US" sz="3200" dirty="0"/>
              <a:t> </a:t>
            </a:r>
            <a:r>
              <a:rPr lang="en-US" sz="3200" dirty="0" err="1"/>
              <a:t>nevolji</a:t>
            </a:r>
            <a:r>
              <a:rPr lang="en-US" sz="3200" dirty="0"/>
              <a:t>, </a:t>
            </a:r>
            <a:r>
              <a:rPr lang="en-US" sz="3200" dirty="0" err="1"/>
              <a:t>Isus</a:t>
            </a:r>
            <a:r>
              <a:rPr lang="en-US" sz="3200" dirty="0"/>
              <a:t> je </a:t>
            </a:r>
            <a:r>
              <a:rPr lang="en-US" sz="3200" dirty="0" err="1"/>
              <a:t>mogao</a:t>
            </a:r>
            <a:r>
              <a:rPr lang="en-US" sz="3200" dirty="0"/>
              <a:t> da </a:t>
            </a:r>
            <a:r>
              <a:rPr lang="en-US" sz="3200" dirty="0" err="1"/>
              <a:t>pruži</a:t>
            </a:r>
            <a:r>
              <a:rPr lang="en-US" sz="3200" dirty="0"/>
              <a:t> </a:t>
            </a:r>
            <a:r>
              <a:rPr lang="en-US" sz="3200" dirty="0" err="1"/>
              <a:t>živi</a:t>
            </a:r>
            <a:r>
              <a:rPr lang="en-US" sz="3200" dirty="0"/>
              <a:t> primer </a:t>
            </a:r>
            <a:r>
              <a:rPr lang="en-US" sz="3200" dirty="0" err="1"/>
              <a:t>pouke</a:t>
            </a:r>
            <a:r>
              <a:rPr lang="en-US" sz="3200" dirty="0"/>
              <a:t> </a:t>
            </a:r>
            <a:r>
              <a:rPr lang="en-US" sz="3200" dirty="0" err="1"/>
              <a:t>koju</a:t>
            </a:r>
            <a:r>
              <a:rPr lang="en-US" sz="3200" dirty="0"/>
              <a:t> je </a:t>
            </a:r>
            <a:r>
              <a:rPr lang="en-US" sz="3200" dirty="0" err="1"/>
              <a:t>nameravao</a:t>
            </a:r>
            <a:r>
              <a:rPr lang="en-US" sz="3200" dirty="0"/>
              <a:t> da </a:t>
            </a:r>
            <a:r>
              <a:rPr lang="en-US" sz="3200" dirty="0" err="1"/>
              <a:t>uputi</a:t>
            </a:r>
            <a:r>
              <a:rPr lang="en-US" sz="3200" dirty="0"/>
              <a:t>…   [</a:t>
            </a:r>
            <a:r>
              <a:rPr lang="en-US" sz="3200" dirty="0" err="1"/>
              <a:t>Jevrejski</a:t>
            </a:r>
            <a:r>
              <a:rPr lang="en-US" sz="3200" dirty="0"/>
              <a:t>] </a:t>
            </a:r>
            <a:r>
              <a:rPr lang="en-US" sz="3200" dirty="0" err="1"/>
              <a:t>narod</a:t>
            </a:r>
            <a:r>
              <a:rPr lang="en-US" sz="3200" dirty="0"/>
              <a:t> </a:t>
            </a:r>
            <a:r>
              <a:rPr lang="en-US" sz="3200" dirty="0" err="1"/>
              <a:t>kojem</a:t>
            </a:r>
            <a:r>
              <a:rPr lang="en-US" sz="3200" dirty="0"/>
              <a:t> je </a:t>
            </a:r>
            <a:r>
              <a:rPr lang="en-US" sz="3200" dirty="0" err="1"/>
              <a:t>pružena</a:t>
            </a:r>
            <a:r>
              <a:rPr lang="en-US" sz="3200" dirty="0"/>
              <a:t> </a:t>
            </a:r>
            <a:r>
              <a:rPr lang="en-US" sz="3200" dirty="0" err="1"/>
              <a:t>svaka</a:t>
            </a:r>
            <a:r>
              <a:rPr lang="en-US" sz="3200" dirty="0"/>
              <a:t> </a:t>
            </a:r>
            <a:r>
              <a:rPr lang="en-US" sz="3200" dirty="0" err="1"/>
              <a:t>prilika</a:t>
            </a:r>
            <a:r>
              <a:rPr lang="en-US" sz="3200" dirty="0"/>
              <a:t> da </a:t>
            </a:r>
            <a:r>
              <a:rPr lang="en-US" sz="3200" dirty="0" err="1"/>
              <a:t>razume</a:t>
            </a:r>
            <a:r>
              <a:rPr lang="en-US" sz="3200" dirty="0"/>
              <a:t>, </a:t>
            </a:r>
            <a:r>
              <a:rPr lang="en-US" sz="3200" dirty="0" err="1"/>
              <a:t>nije</a:t>
            </a:r>
            <a:r>
              <a:rPr lang="en-US" sz="3200" dirty="0"/>
              <a:t> </a:t>
            </a:r>
            <a:r>
              <a:rPr lang="en-US" sz="3200" dirty="0" err="1"/>
              <a:t>razumeo</a:t>
            </a:r>
            <a:r>
              <a:rPr lang="en-US" sz="3200" dirty="0"/>
              <a:t> </a:t>
            </a:r>
            <a:r>
              <a:rPr lang="en-US" sz="3200" dirty="0" err="1"/>
              <a:t>potrebe</a:t>
            </a:r>
            <a:r>
              <a:rPr lang="en-US" sz="3200" dirty="0"/>
              <a:t> </a:t>
            </a:r>
            <a:r>
              <a:rPr lang="en-US" sz="3200" dirty="0" err="1"/>
              <a:t>ljudi</a:t>
            </a:r>
            <a:r>
              <a:rPr lang="en-US" sz="3200" dirty="0"/>
              <a:t> </a:t>
            </a:r>
            <a:r>
              <a:rPr lang="en-US" sz="3200" dirty="0" err="1"/>
              <a:t>oko</a:t>
            </a:r>
            <a:r>
              <a:rPr lang="en-US" sz="3200" dirty="0"/>
              <a:t> </a:t>
            </a:r>
            <a:r>
              <a:rPr lang="en-US" sz="3200" dirty="0" err="1"/>
              <a:t>sebe</a:t>
            </a:r>
            <a:r>
              <a:rPr lang="en-US" sz="3200" dirty="0"/>
              <a:t>. </a:t>
            </a:r>
            <a:r>
              <a:rPr lang="en-US" sz="3200" dirty="0" err="1"/>
              <a:t>Nije</a:t>
            </a:r>
            <a:r>
              <a:rPr lang="en-US" sz="3200" dirty="0"/>
              <a:t> </a:t>
            </a:r>
            <a:r>
              <a:rPr lang="en-US" sz="3200" dirty="0" err="1"/>
              <a:t>bilo</a:t>
            </a:r>
            <a:r>
              <a:rPr lang="en-US" sz="3200" dirty="0"/>
              <a:t> </a:t>
            </a:r>
            <a:r>
              <a:rPr lang="en-US" sz="3200" dirty="0" err="1"/>
              <a:t>nikakvih</a:t>
            </a:r>
            <a:r>
              <a:rPr lang="en-US" sz="3200" dirty="0"/>
              <a:t> </a:t>
            </a:r>
            <a:r>
              <a:rPr lang="en-US" sz="3200" dirty="0" err="1"/>
              <a:t>pokušaja</a:t>
            </a:r>
            <a:r>
              <a:rPr lang="en-US" sz="3200" dirty="0"/>
              <a:t> da se </a:t>
            </a:r>
            <a:r>
              <a:rPr lang="en-US" sz="3200" dirty="0" err="1"/>
              <a:t>pomogne</a:t>
            </a:r>
            <a:r>
              <a:rPr lang="en-US" sz="3200" dirty="0"/>
              <a:t> </a:t>
            </a:r>
            <a:r>
              <a:rPr lang="en-US" sz="3200" dirty="0" err="1"/>
              <a:t>dušama</a:t>
            </a:r>
            <a:r>
              <a:rPr lang="en-US" sz="3200" dirty="0"/>
              <a:t> u </a:t>
            </a:r>
            <a:r>
              <a:rPr lang="en-US" sz="3200" dirty="0" err="1"/>
              <a:t>tami</a:t>
            </a:r>
            <a:r>
              <a:rPr lang="en-US" sz="3200" dirty="0"/>
              <a:t>. </a:t>
            </a:r>
            <a:r>
              <a:rPr lang="en-US" sz="3200" dirty="0" err="1"/>
              <a:t>Zid</a:t>
            </a:r>
            <a:r>
              <a:rPr lang="en-US" sz="3200" dirty="0"/>
              <a:t> </a:t>
            </a:r>
            <a:r>
              <a:rPr lang="en-US" sz="3200" dirty="0" err="1"/>
              <a:t>razdavajnja</a:t>
            </a:r>
            <a:r>
              <a:rPr lang="en-US" sz="3200" dirty="0"/>
              <a:t> </a:t>
            </a:r>
            <a:r>
              <a:rPr lang="en-US" sz="3200" dirty="0" err="1"/>
              <a:t>koji</a:t>
            </a:r>
            <a:r>
              <a:rPr lang="en-US" sz="3200" dirty="0"/>
              <a:t> </a:t>
            </a:r>
            <a:r>
              <a:rPr lang="en-US" sz="3200" dirty="0" err="1"/>
              <a:t>su</a:t>
            </a:r>
            <a:r>
              <a:rPr lang="en-US" sz="3200" dirty="0"/>
              <a:t>, u </a:t>
            </a:r>
            <a:r>
              <a:rPr lang="en-US" sz="3200" dirty="0" err="1"/>
              <a:t>svom</a:t>
            </a:r>
            <a:r>
              <a:rPr lang="en-US" sz="3200" dirty="0"/>
              <a:t> </a:t>
            </a:r>
            <a:r>
              <a:rPr lang="en-US" sz="3200" dirty="0" err="1"/>
              <a:t>ponosu</a:t>
            </a:r>
            <a:r>
              <a:rPr lang="en-US" sz="3200" dirty="0"/>
              <a:t>, </a:t>
            </a:r>
            <a:r>
              <a:rPr lang="en-US" sz="3200" dirty="0" err="1"/>
              <a:t>Jevereji</a:t>
            </a:r>
            <a:r>
              <a:rPr lang="en-US" sz="3200" dirty="0"/>
              <a:t> </a:t>
            </a:r>
            <a:r>
              <a:rPr lang="en-US" sz="3200" dirty="0" err="1"/>
              <a:t>podigli</a:t>
            </a:r>
            <a:r>
              <a:rPr lang="en-US" sz="3200" dirty="0"/>
              <a:t> </a:t>
            </a:r>
            <a:r>
              <a:rPr lang="en-US" sz="3200" dirty="0" err="1"/>
              <a:t>sprečio</a:t>
            </a:r>
            <a:r>
              <a:rPr lang="en-US" sz="3200" dirty="0"/>
              <a:t> je </a:t>
            </a:r>
            <a:r>
              <a:rPr lang="en-US" sz="3200" dirty="0" err="1"/>
              <a:t>čak</a:t>
            </a:r>
            <a:r>
              <a:rPr lang="en-US" sz="3200" dirty="0"/>
              <a:t> </a:t>
            </a:r>
            <a:r>
              <a:rPr lang="en-US" sz="3200" dirty="0" err="1"/>
              <a:t>i</a:t>
            </a:r>
            <a:r>
              <a:rPr lang="en-US" sz="3200" dirty="0"/>
              <a:t> </a:t>
            </a:r>
            <a:r>
              <a:rPr lang="en-US" sz="3200" dirty="0" err="1"/>
              <a:t>učenike</a:t>
            </a:r>
            <a:r>
              <a:rPr lang="en-US" sz="3200" dirty="0"/>
              <a:t> </a:t>
            </a:r>
            <a:r>
              <a:rPr lang="en-US" sz="3200" dirty="0" smtClean="0"/>
              <a:t>da </a:t>
            </a:r>
            <a:r>
              <a:rPr lang="en-US" sz="3200" dirty="0" err="1"/>
              <a:t>saosećaju</a:t>
            </a:r>
            <a:r>
              <a:rPr lang="en-US" sz="3200" dirty="0"/>
              <a:t> </a:t>
            </a:r>
            <a:r>
              <a:rPr lang="en-US" sz="3200" dirty="0" err="1"/>
              <a:t>sa</a:t>
            </a:r>
            <a:r>
              <a:rPr lang="en-US" sz="3200" dirty="0"/>
              <a:t> </a:t>
            </a:r>
            <a:r>
              <a:rPr lang="en-US" sz="3200" dirty="0" err="1"/>
              <a:t>neznabošcima</a:t>
            </a:r>
            <a:r>
              <a:rPr lang="en-US" sz="3200" dirty="0"/>
              <a:t>. Ali </a:t>
            </a:r>
            <a:r>
              <a:rPr lang="en-US" sz="3200" dirty="0" err="1"/>
              <a:t>te</a:t>
            </a:r>
            <a:r>
              <a:rPr lang="en-US" sz="3200" dirty="0"/>
              <a:t> </a:t>
            </a:r>
            <a:r>
              <a:rPr lang="en-US" sz="3200" dirty="0" err="1"/>
              <a:t>predrasude</a:t>
            </a:r>
            <a:r>
              <a:rPr lang="en-US" sz="3200" dirty="0"/>
              <a:t> </a:t>
            </a:r>
            <a:r>
              <a:rPr lang="en-US" sz="3200" dirty="0" err="1"/>
              <a:t>su</a:t>
            </a:r>
            <a:r>
              <a:rPr lang="en-US" sz="3200" dirty="0"/>
              <a:t> morale da se </a:t>
            </a:r>
            <a:r>
              <a:rPr lang="en-US" sz="3200" dirty="0" err="1" smtClean="0"/>
              <a:t>sruše</a:t>
            </a:r>
            <a:r>
              <a:rPr lang="en-US" sz="3200" dirty="0" smtClean="0"/>
              <a:t>.” </a:t>
            </a:r>
            <a:endParaRPr lang="en-US" sz="3200" i="1" dirty="0" smtClean="0"/>
          </a:p>
          <a:p>
            <a:pPr marL="0" indent="0" algn="r">
              <a:buNone/>
            </a:pPr>
            <a:r>
              <a:rPr lang="en-US" sz="2400" dirty="0" smtClean="0"/>
              <a:t>—Ellen G. White, </a:t>
            </a:r>
            <a:r>
              <a:rPr lang="en-US" sz="2400" i="1" dirty="0" smtClean="0"/>
              <a:t>Daughters of God</a:t>
            </a:r>
            <a:r>
              <a:rPr lang="en-US" sz="2400" dirty="0" smtClean="0"/>
              <a:t>, 65 </a:t>
            </a:r>
          </a:p>
          <a:p>
            <a:pPr marL="0" indent="0">
              <a:buNone/>
            </a:pP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2965369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A11A215-5062-3D6F-3C35-49922FFB7C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3F2DB54-0271-B9CD-3FD5-EC60BB220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8480" y="272208"/>
            <a:ext cx="10515600" cy="1325563"/>
          </a:xfrm>
        </p:spPr>
        <p:txBody>
          <a:bodyPr/>
          <a:lstStyle/>
          <a:p>
            <a:r>
              <a:rPr lang="sr-Latn-RS" b="1" dirty="0" smtClean="0"/>
              <a:t>Možete li da zamislite da je</a:t>
            </a:r>
            <a:endParaRPr lang="en-US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2447B7-71FC-7BA3-6CB3-46949255248A}"/>
              </a:ext>
            </a:extLst>
          </p:cNvPr>
          <p:cNvSpPr txBox="1"/>
          <p:nvPr/>
        </p:nvSpPr>
        <p:spPr>
          <a:xfrm>
            <a:off x="1879600" y="1542907"/>
            <a:ext cx="84963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da je </a:t>
            </a:r>
            <a:r>
              <a:rPr lang="en-US" sz="3600" dirty="0" err="1"/>
              <a:t>Isus</a:t>
            </a:r>
            <a:r>
              <a:rPr lang="en-US" sz="3600" dirty="0"/>
              <a:t> </a:t>
            </a:r>
            <a:r>
              <a:rPr lang="en-US" sz="3600" dirty="0" err="1"/>
              <a:t>prošao</a:t>
            </a:r>
            <a:r>
              <a:rPr lang="en-US" sz="3600" dirty="0"/>
              <a:t> </a:t>
            </a:r>
            <a:r>
              <a:rPr lang="en-US" sz="3600" dirty="0" err="1"/>
              <a:t>celu</a:t>
            </a:r>
            <a:r>
              <a:rPr lang="en-US" sz="3600" dirty="0"/>
              <a:t> </a:t>
            </a:r>
            <a:r>
              <a:rPr lang="en-US" sz="3600" dirty="0" err="1"/>
              <a:t>Galileju</a:t>
            </a:r>
            <a:r>
              <a:rPr lang="en-US" sz="3600" dirty="0"/>
              <a:t> </a:t>
            </a:r>
            <a:r>
              <a:rPr lang="en-US" sz="3600" dirty="0" err="1"/>
              <a:t>i</a:t>
            </a:r>
            <a:r>
              <a:rPr lang="en-US" sz="3600" dirty="0"/>
              <a:t> </a:t>
            </a:r>
            <a:r>
              <a:rPr lang="en-US" sz="3600" dirty="0" err="1"/>
              <a:t>otišao</a:t>
            </a:r>
            <a:r>
              <a:rPr lang="en-US" sz="3600" dirty="0"/>
              <a:t> </a:t>
            </a:r>
            <a:r>
              <a:rPr lang="en-US" sz="3600" dirty="0" err="1"/>
              <a:t>još</a:t>
            </a:r>
            <a:r>
              <a:rPr lang="en-US" sz="3600" dirty="0"/>
              <a:t> </a:t>
            </a:r>
            <a:r>
              <a:rPr lang="en-US" sz="3600" dirty="0" err="1"/>
              <a:t>dalje</a:t>
            </a:r>
            <a:r>
              <a:rPr lang="en-US" sz="3600" dirty="0"/>
              <a:t> da bi </a:t>
            </a:r>
            <a:r>
              <a:rPr lang="en-US" sz="3600" dirty="0" err="1"/>
              <a:t>susreo</a:t>
            </a:r>
            <a:r>
              <a:rPr lang="en-US" sz="3600" dirty="0"/>
              <a:t> </a:t>
            </a:r>
            <a:r>
              <a:rPr lang="en-US" sz="3600" dirty="0" err="1"/>
              <a:t>baš</a:t>
            </a:r>
            <a:r>
              <a:rPr lang="en-US" sz="3600" dirty="0"/>
              <a:t> </a:t>
            </a:r>
            <a:r>
              <a:rPr lang="en-US" sz="3600" dirty="0" err="1"/>
              <a:t>ovu</a:t>
            </a:r>
            <a:r>
              <a:rPr lang="en-US" sz="3600" dirty="0"/>
              <a:t> </a:t>
            </a:r>
            <a:r>
              <a:rPr lang="en-US" sz="3600" dirty="0" err="1"/>
              <a:t>ženu</a:t>
            </a:r>
            <a:r>
              <a:rPr lang="en-US" sz="3600" dirty="0"/>
              <a:t>? On </a:t>
            </a:r>
            <a:r>
              <a:rPr lang="en-US" sz="3600" dirty="0" err="1"/>
              <a:t>ju</a:t>
            </a:r>
            <a:r>
              <a:rPr lang="en-US" sz="3600" dirty="0"/>
              <a:t> je </a:t>
            </a:r>
            <a:r>
              <a:rPr lang="en-US" sz="3600" dirty="0" err="1"/>
              <a:t>cenio</a:t>
            </a:r>
            <a:r>
              <a:rPr lang="en-US" sz="3600" dirty="0"/>
              <a:t>. On je </a:t>
            </a:r>
            <a:r>
              <a:rPr lang="en-US" sz="3600" dirty="0" err="1"/>
              <a:t>cenio</a:t>
            </a:r>
            <a:r>
              <a:rPr lang="en-US" sz="3600" dirty="0"/>
              <a:t> </a:t>
            </a:r>
            <a:r>
              <a:rPr lang="en-US" sz="3600" dirty="0" err="1"/>
              <a:t>njenu</a:t>
            </a:r>
            <a:r>
              <a:rPr lang="en-US" sz="3600" dirty="0"/>
              <a:t> </a:t>
            </a:r>
            <a:r>
              <a:rPr lang="en-US" sz="3600" dirty="0" err="1"/>
              <a:t>ćerku</a:t>
            </a:r>
            <a:r>
              <a:rPr lang="en-US" sz="3600" dirty="0"/>
              <a:t>. On je </a:t>
            </a:r>
            <a:r>
              <a:rPr lang="en-US" sz="3600" dirty="0" err="1"/>
              <a:t>cenio</a:t>
            </a:r>
            <a:r>
              <a:rPr lang="en-US" sz="3600" dirty="0"/>
              <a:t> </a:t>
            </a:r>
            <a:r>
              <a:rPr lang="en-US" sz="3600" dirty="0" err="1"/>
              <a:t>njenu</a:t>
            </a:r>
            <a:r>
              <a:rPr lang="en-US" sz="3600" dirty="0"/>
              <a:t> </a:t>
            </a:r>
            <a:r>
              <a:rPr lang="en-US" sz="3600" dirty="0" err="1"/>
              <a:t>potrebu</a:t>
            </a:r>
            <a:r>
              <a:rPr lang="en-US" sz="3600" dirty="0"/>
              <a:t> </a:t>
            </a:r>
            <a:r>
              <a:rPr lang="en-US" sz="3600" dirty="0" err="1"/>
              <a:t>i</a:t>
            </a:r>
            <a:r>
              <a:rPr lang="en-US" sz="3600" dirty="0"/>
              <a:t> </a:t>
            </a:r>
            <a:r>
              <a:rPr lang="en-US" sz="3600" dirty="0" err="1"/>
              <a:t>njenu</a:t>
            </a:r>
            <a:r>
              <a:rPr lang="en-US" sz="3600" dirty="0"/>
              <a:t> </a:t>
            </a:r>
            <a:r>
              <a:rPr lang="en-US" sz="3600" dirty="0" err="1"/>
              <a:t>molbu</a:t>
            </a:r>
            <a:r>
              <a:rPr lang="en-US" sz="3600" dirty="0"/>
              <a:t> </a:t>
            </a:r>
            <a:r>
              <a:rPr lang="en-US" sz="3600" dirty="0" err="1"/>
              <a:t>i</a:t>
            </a:r>
            <a:r>
              <a:rPr lang="en-US" sz="3600" dirty="0"/>
              <a:t> bio je </a:t>
            </a:r>
            <a:r>
              <a:rPr lang="en-US" sz="3600" dirty="0" err="1"/>
              <a:t>spreman</a:t>
            </a:r>
            <a:r>
              <a:rPr lang="en-US" sz="3600" dirty="0"/>
              <a:t> da </a:t>
            </a:r>
            <a:r>
              <a:rPr lang="en-US" sz="3600" dirty="0" err="1"/>
              <a:t>joj</a:t>
            </a:r>
            <a:r>
              <a:rPr lang="en-US" sz="3600" dirty="0"/>
              <a:t> </a:t>
            </a:r>
            <a:r>
              <a:rPr lang="en-US" sz="3600" dirty="0" err="1"/>
              <a:t>pomogne</a:t>
            </a:r>
            <a:r>
              <a:rPr lang="en-US" sz="3600" dirty="0"/>
              <a:t>. </a:t>
            </a:r>
            <a:r>
              <a:rPr lang="en-US" sz="3600" dirty="0" err="1"/>
              <a:t>Biblija</a:t>
            </a:r>
            <a:r>
              <a:rPr lang="en-US" sz="3600" dirty="0"/>
              <a:t> </a:t>
            </a:r>
            <a:r>
              <a:rPr lang="en-US" sz="3600" dirty="0" err="1"/>
              <a:t>kaže</a:t>
            </a:r>
            <a:r>
              <a:rPr lang="en-US" sz="3600" dirty="0"/>
              <a:t> da </a:t>
            </a:r>
            <a:r>
              <a:rPr lang="en-US" sz="3600" dirty="0" err="1"/>
              <a:t>Isus</a:t>
            </a:r>
            <a:r>
              <a:rPr lang="en-US" sz="3600" dirty="0"/>
              <a:t> </a:t>
            </a:r>
            <a:r>
              <a:rPr lang="en-US" sz="3600" dirty="0" err="1"/>
              <a:t>nije</a:t>
            </a:r>
            <a:r>
              <a:rPr lang="en-US" sz="3600" dirty="0"/>
              <a:t> </a:t>
            </a:r>
            <a:r>
              <a:rPr lang="en-US" sz="3600" dirty="0" err="1"/>
              <a:t>učinio</a:t>
            </a:r>
            <a:r>
              <a:rPr lang="en-US" sz="3600" dirty="0"/>
              <a:t> </a:t>
            </a:r>
            <a:r>
              <a:rPr lang="en-US" sz="3600" dirty="0" err="1"/>
              <a:t>ništa</a:t>
            </a:r>
            <a:r>
              <a:rPr lang="en-US" sz="3600" dirty="0"/>
              <a:t> </a:t>
            </a:r>
            <a:r>
              <a:rPr lang="en-US" sz="3600" dirty="0" err="1"/>
              <a:t>drugo</a:t>
            </a:r>
            <a:r>
              <a:rPr lang="en-US" sz="3600" dirty="0"/>
              <a:t> u </a:t>
            </a:r>
            <a:r>
              <a:rPr lang="en-US" sz="3600" dirty="0" err="1"/>
              <a:t>Tiru</a:t>
            </a:r>
            <a:r>
              <a:rPr lang="en-US" sz="3600" dirty="0"/>
              <a:t> – </a:t>
            </a:r>
            <a:r>
              <a:rPr lang="en-US" sz="3600" dirty="0" err="1"/>
              <a:t>nijedno</a:t>
            </a:r>
            <a:r>
              <a:rPr lang="en-US" sz="3600" dirty="0"/>
              <a:t> </a:t>
            </a:r>
            <a:r>
              <a:rPr lang="en-US" sz="3600" dirty="0" err="1"/>
              <a:t>drugo</a:t>
            </a:r>
            <a:r>
              <a:rPr lang="en-US" sz="3600" dirty="0"/>
              <a:t> </a:t>
            </a:r>
            <a:r>
              <a:rPr lang="en-US" sz="3600" dirty="0" err="1"/>
              <a:t>čudo</a:t>
            </a:r>
            <a:r>
              <a:rPr lang="en-US" sz="3600" dirty="0"/>
              <a:t>, </a:t>
            </a:r>
            <a:r>
              <a:rPr lang="en-US" sz="3600" dirty="0" err="1"/>
              <a:t>njedno</a:t>
            </a:r>
            <a:r>
              <a:rPr lang="en-US" sz="3600" dirty="0"/>
              <a:t> dobro </a:t>
            </a:r>
            <a:r>
              <a:rPr lang="en-US" sz="3600" dirty="0" err="1"/>
              <a:t>delo</a:t>
            </a:r>
            <a:r>
              <a:rPr lang="en-US" sz="3600" dirty="0"/>
              <a:t> </a:t>
            </a:r>
            <a:r>
              <a:rPr lang="en-US" sz="3600" dirty="0" err="1"/>
              <a:t>ili</a:t>
            </a:r>
            <a:r>
              <a:rPr lang="en-US" sz="3600" dirty="0"/>
              <a:t> </a:t>
            </a:r>
            <a:r>
              <a:rPr lang="en-US" sz="3600" dirty="0" err="1"/>
              <a:t>poučavanje</a:t>
            </a:r>
            <a:r>
              <a:rPr lang="en-US" sz="3600" dirty="0"/>
              <a:t>, </a:t>
            </a:r>
            <a:r>
              <a:rPr lang="en-US" sz="3600" dirty="0" err="1" smtClean="0"/>
              <a:t>osim</a:t>
            </a:r>
            <a:r>
              <a:rPr lang="sr-Latn-RS" sz="3600" dirty="0" smtClean="0"/>
              <a:t> ovog.</a:t>
            </a:r>
            <a:r>
              <a:rPr lang="sr-Latn-RS" dirty="0" smtClean="0"/>
              <a:t>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8337734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2014</TotalTime>
  <Words>993</Words>
  <Application>Microsoft Office PowerPoint</Application>
  <PresentationFormat>Widescreen</PresentationFormat>
  <Paragraphs>72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Montserrat</vt:lpstr>
      <vt:lpstr>Office Theme</vt:lpstr>
      <vt:lpstr>PowerPoint Presentation</vt:lpstr>
      <vt:lpstr>Jevrejima 4, 14–16 </vt:lpstr>
      <vt:lpstr>Jedna žena je došla Isusu. </vt:lpstr>
      <vt:lpstr>U Matej 15, 22 ona kaže: </vt:lpstr>
      <vt:lpstr> Matej kaže:</vt:lpstr>
      <vt:lpstr>U koncentracionom logoru, u toku Drugog svetskog rata, jedan jevrejski zatvorenik je zapisao:</vt:lpstr>
      <vt:lpstr>U 24. stihu, Isus odgovara:</vt:lpstr>
      <vt:lpstr>Objašnjenje Isusove reakcije:</vt:lpstr>
      <vt:lpstr>Možete li da zamislite da je</vt:lpstr>
      <vt:lpstr>Vera još uvek uzvikuje: </vt:lpstr>
      <vt:lpstr>Čak i mrvice koje nam Isus daje mogu da zadovolje sve naše potrebe.   can meet</vt:lpstr>
      <vt:lpstr>Konačno Isus progovara:</vt:lpstr>
      <vt:lpstr> </vt:lpstr>
      <vt:lpstr> </vt:lpstr>
      <vt:lpstr> </vt:lpstr>
      <vt:lpstr>Zaključimo:</vt:lpstr>
      <vt:lpstr>                  Jevrejima 4, 16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God’s love</dc:title>
  <dc:creator>Erika Miike</dc:creator>
  <cp:lastModifiedBy>Marija</cp:lastModifiedBy>
  <cp:revision>23</cp:revision>
  <dcterms:created xsi:type="dcterms:W3CDTF">2023-02-14T12:16:54Z</dcterms:created>
  <dcterms:modified xsi:type="dcterms:W3CDTF">2026-01-27T20:19:38Z</dcterms:modified>
</cp:coreProperties>
</file>