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221"/>
    <a:srgbClr val="666377"/>
    <a:srgbClr val="0F3600"/>
    <a:srgbClr val="043449"/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D91102-8C48-2047-8EA3-2C9ED93B4707}" v="58" dt="2026-01-16T18:44:12.432"/>
    <p1510:client id="{D5B487DF-12F9-E844-832E-AC3FA023E5B4}" v="1" dt="2026-01-16T19:57:10.1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46" autoAdjust="0"/>
    <p:restoredTop sz="94660"/>
  </p:normalViewPr>
  <p:slideViewPr>
    <p:cSldViewPr snapToGrid="0">
      <p:cViewPr varScale="1">
        <p:scale>
          <a:sx n="51" d="100"/>
          <a:sy n="51" d="100"/>
        </p:scale>
        <p:origin x="651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-Vazquez, Celeste" userId="01eae102-ecf9-4722-a0ca-f1ae634a0e0f" providerId="ADAL" clId="{705E5AC7-4961-5544-A050-00F709FAD6CE}"/>
    <pc:docChg chg="modSld">
      <pc:chgData name="Diaz-Vazquez, Celeste" userId="01eae102-ecf9-4722-a0ca-f1ae634a0e0f" providerId="ADAL" clId="{705E5AC7-4961-5544-A050-00F709FAD6CE}" dt="2026-01-16T19:57:10.100" v="1"/>
      <pc:docMkLst>
        <pc:docMk/>
      </pc:docMkLst>
      <pc:sldChg chg="modSp mod">
        <pc:chgData name="Diaz-Vazquez, Celeste" userId="01eae102-ecf9-4722-a0ca-f1ae634a0e0f" providerId="ADAL" clId="{705E5AC7-4961-5544-A050-00F709FAD6CE}" dt="2026-01-16T19:57:10.100" v="1"/>
        <pc:sldMkLst>
          <pc:docMk/>
          <pc:sldMk cId="1891583994" sldId="277"/>
        </pc:sldMkLst>
        <pc:spChg chg="mod">
          <ac:chgData name="Diaz-Vazquez, Celeste" userId="01eae102-ecf9-4722-a0ca-f1ae634a0e0f" providerId="ADAL" clId="{705E5AC7-4961-5544-A050-00F709FAD6CE}" dt="2026-01-16T19:57:10.100" v="1"/>
          <ac:spMkLst>
            <pc:docMk/>
            <pc:sldMk cId="1891583994" sldId="277"/>
            <ac:spMk id="3" creationId="{D7EFF79B-559F-C370-97CA-E37B13D2DE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28/01/2026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94593" y="2242533"/>
            <a:ext cx="4524824" cy="591114"/>
          </a:xfrm>
        </p:spPr>
        <p:txBody>
          <a:bodyPr>
            <a:noAutofit/>
          </a:bodyPr>
          <a:lstStyle/>
          <a:p>
            <a:pPr algn="l"/>
            <a:r>
              <a:rPr lang="sr-Latn-RS" sz="7200" b="1" dirty="0" smtClean="0"/>
              <a:t>MOLITVA UZ POMOĆ</a:t>
            </a:r>
            <a:endParaRPr lang="pt-BR" sz="72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89712EC-6349-7CF0-DC49-6EB3177143C1}"/>
              </a:ext>
            </a:extLst>
          </p:cNvPr>
          <p:cNvSpPr txBox="1">
            <a:spLocks/>
          </p:cNvSpPr>
          <p:nvPr/>
        </p:nvSpPr>
        <p:spPr>
          <a:xfrm>
            <a:off x="4689270" y="4232477"/>
            <a:ext cx="6173391" cy="12579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RS" sz="7200" b="1" dirty="0" smtClean="0">
                <a:solidFill>
                  <a:srgbClr val="942221"/>
                </a:solidFill>
              </a:rPr>
              <a:t>BOŽJIH IMENA</a:t>
            </a:r>
            <a:endParaRPr lang="pt-BR" sz="7200" b="1" dirty="0">
              <a:solidFill>
                <a:srgbClr val="942221"/>
              </a:solidFill>
            </a:endParaRPr>
          </a:p>
          <a:p>
            <a:pPr algn="l"/>
            <a:endParaRPr lang="pt-BR" sz="7200" dirty="0">
              <a:solidFill>
                <a:srgbClr val="942221"/>
              </a:solidFill>
              <a:latin typeface="Arizonia" panose="0200050706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0B0460-4ED6-1CE3-FAFB-0D303AEE916E}"/>
              </a:ext>
            </a:extLst>
          </p:cNvPr>
          <p:cNvSpPr txBox="1"/>
          <p:nvPr/>
        </p:nvSpPr>
        <p:spPr>
          <a:xfrm>
            <a:off x="4569000" y="6284012"/>
            <a:ext cx="4507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600" b="1" dirty="0" smtClean="0">
                <a:solidFill>
                  <a:schemeClr val="bg1"/>
                </a:solidFill>
              </a:rPr>
              <a:t>MEĐUNARODNI DAN MOLITVE SLUŽBE ŽENA 2026</a:t>
            </a:r>
            <a:r>
              <a:rPr lang="pt-BR" sz="1600" b="1" dirty="0" smtClean="0">
                <a:solidFill>
                  <a:schemeClr val="bg1"/>
                </a:solidFill>
              </a:rPr>
              <a:t> </a:t>
            </a:r>
            <a:endParaRPr lang="pt-BR" sz="1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0CC5A-37B3-9EAA-31B6-B2B649A9830C}"/>
              </a:ext>
            </a:extLst>
          </p:cNvPr>
          <p:cNvSpPr txBox="1"/>
          <p:nvPr/>
        </p:nvSpPr>
        <p:spPr>
          <a:xfrm>
            <a:off x="4832682" y="5401773"/>
            <a:ext cx="4648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/>
              <a:t>Pripremila: </a:t>
            </a:r>
            <a:r>
              <a:rPr lang="en-US" sz="2000" dirty="0" err="1" smtClean="0"/>
              <a:t>Ardis</a:t>
            </a:r>
            <a:r>
              <a:rPr lang="en-US" sz="2000" dirty="0" smtClean="0"/>
              <a:t> </a:t>
            </a:r>
            <a:r>
              <a:rPr lang="en-US" sz="2000" dirty="0" err="1" smtClean="0"/>
              <a:t>Dik</a:t>
            </a:r>
            <a:r>
              <a:rPr lang="en-US" sz="2000" dirty="0" smtClean="0"/>
              <a:t> </a:t>
            </a:r>
            <a:r>
              <a:rPr lang="en-US" sz="2000" dirty="0" err="1" smtClean="0"/>
              <a:t>Stenbaken</a:t>
            </a:r>
            <a:endParaRPr lang="en-US" sz="2000" dirty="0"/>
          </a:p>
          <a:p>
            <a:r>
              <a:rPr lang="en-US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4BA176-4F47-4976-0F1D-34B98822C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D9A2F-8B97-BECC-8FE6-21089B26B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67104"/>
            <a:ext cx="10153072" cy="4510520"/>
          </a:xfrm>
        </p:spPr>
        <p:txBody>
          <a:bodyPr>
            <a:normAutofit/>
          </a:bodyPr>
          <a:lstStyle/>
          <a:p>
            <a:pPr lvl="0"/>
            <a:endParaRPr lang="en-CA" sz="40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</a:t>
            </a:r>
            <a:r>
              <a:rPr lang="en-CA" sz="4000" dirty="0" err="1"/>
              <a:t>Psalam</a:t>
            </a:r>
            <a:r>
              <a:rPr lang="en-CA" sz="4000" dirty="0"/>
              <a:t> 33, 6–9; </a:t>
            </a:r>
            <a:r>
              <a:rPr lang="en-CA" sz="4000" dirty="0" err="1"/>
              <a:t>Jeremija</a:t>
            </a:r>
            <a:r>
              <a:rPr lang="en-CA" sz="4000" dirty="0"/>
              <a:t> 32, 17; </a:t>
            </a:r>
            <a:r>
              <a:rPr lang="en-CA" sz="4000" dirty="0" err="1"/>
              <a:t>Kološanima</a:t>
            </a:r>
            <a:r>
              <a:rPr lang="en-CA" sz="4000" dirty="0"/>
              <a:t> 1, </a:t>
            </a:r>
            <a:r>
              <a:rPr lang="en-CA" sz="4000" dirty="0" smtClean="0"/>
              <a:t>17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CA" sz="4000" i="1" dirty="0" err="1"/>
              <a:t>Molitva</a:t>
            </a:r>
            <a:r>
              <a:rPr lang="en-CA" sz="4000" dirty="0"/>
              <a:t>: </a:t>
            </a:r>
            <a:r>
              <a:rPr lang="en-CA" sz="4000" dirty="0" err="1"/>
              <a:t>Ti</a:t>
            </a:r>
            <a:r>
              <a:rPr lang="en-CA" sz="4000" dirty="0"/>
              <a:t> </a:t>
            </a:r>
            <a:r>
              <a:rPr lang="en-CA" sz="4000" dirty="0" err="1"/>
              <a:t>si</a:t>
            </a:r>
            <a:r>
              <a:rPr lang="en-CA" sz="4000" dirty="0"/>
              <a:t> </a:t>
            </a:r>
            <a:r>
              <a:rPr lang="en-CA" sz="4000" dirty="0" err="1"/>
              <a:t>Svemoćan</a:t>
            </a:r>
            <a:r>
              <a:rPr lang="en-CA" sz="4000" dirty="0"/>
              <a:t> Bog. </a:t>
            </a:r>
            <a:r>
              <a:rPr lang="en-CA" sz="4000" dirty="0" err="1"/>
              <a:t>Daruj</a:t>
            </a:r>
            <a:r>
              <a:rPr lang="en-CA" sz="4000" dirty="0"/>
              <a:t> mi </a:t>
            </a:r>
            <a:r>
              <a:rPr lang="en-CA" sz="4000" dirty="0" err="1"/>
              <a:t>veru</a:t>
            </a:r>
            <a:r>
              <a:rPr lang="en-CA" sz="4000" dirty="0"/>
              <a:t> </a:t>
            </a:r>
            <a:r>
              <a:rPr lang="en-CA" sz="4000" dirty="0" err="1"/>
              <a:t>i</a:t>
            </a:r>
            <a:r>
              <a:rPr lang="en-CA" sz="4000" dirty="0"/>
              <a:t> </a:t>
            </a:r>
            <a:r>
              <a:rPr lang="en-CA" sz="4000" dirty="0" err="1"/>
              <a:t>poverenje</a:t>
            </a:r>
            <a:r>
              <a:rPr lang="en-CA" sz="4000" dirty="0"/>
              <a:t> da se </a:t>
            </a:r>
            <a:r>
              <a:rPr lang="en-CA" sz="4000" dirty="0" err="1"/>
              <a:t>pouzdam</a:t>
            </a:r>
            <a:r>
              <a:rPr lang="en-CA" sz="4000" dirty="0"/>
              <a:t> u </a:t>
            </a:r>
            <a:r>
              <a:rPr lang="en-CA" sz="4000" dirty="0" err="1"/>
              <a:t>Tvoju</a:t>
            </a:r>
            <a:r>
              <a:rPr lang="en-CA" sz="4000" dirty="0"/>
              <a:t> </a:t>
            </a:r>
            <a:r>
              <a:rPr lang="en-CA" sz="4000" dirty="0" err="1"/>
              <a:t>bezgraničnu</a:t>
            </a:r>
            <a:r>
              <a:rPr lang="en-CA" sz="4000" dirty="0"/>
              <a:t> </a:t>
            </a:r>
            <a:r>
              <a:rPr lang="en-CA" sz="4000" dirty="0" smtClean="0"/>
              <a:t>s</a:t>
            </a:r>
            <a:r>
              <a:rPr lang="sr-Latn-RS" sz="4000" dirty="0" smtClean="0"/>
              <a:t>i</a:t>
            </a:r>
            <a:r>
              <a:rPr lang="en-CA" sz="4000" dirty="0" err="1" smtClean="0"/>
              <a:t>lu</a:t>
            </a:r>
            <a:r>
              <a:rPr lang="en-CA" sz="4000" dirty="0"/>
              <a:t>, </a:t>
            </a:r>
            <a:r>
              <a:rPr lang="en-CA" sz="4000" dirty="0" err="1"/>
              <a:t>znajući</a:t>
            </a:r>
            <a:r>
              <a:rPr lang="en-CA" sz="4000" dirty="0"/>
              <a:t> da </a:t>
            </a:r>
            <a:r>
              <a:rPr lang="en-CA" sz="4000" dirty="0" err="1"/>
              <a:t>Tebi</a:t>
            </a:r>
            <a:r>
              <a:rPr lang="en-CA" sz="4000" dirty="0"/>
              <a:t> </a:t>
            </a:r>
            <a:r>
              <a:rPr lang="en-CA" sz="4000" dirty="0" err="1"/>
              <a:t>ništa</a:t>
            </a:r>
            <a:r>
              <a:rPr lang="en-CA" sz="4000" dirty="0"/>
              <a:t> </a:t>
            </a:r>
            <a:r>
              <a:rPr lang="en-CA" sz="4000" dirty="0" err="1"/>
              <a:t>nije</a:t>
            </a:r>
            <a:r>
              <a:rPr lang="en-CA" sz="4000" dirty="0"/>
              <a:t> </a:t>
            </a:r>
            <a:r>
              <a:rPr lang="en-CA" sz="4000" dirty="0" err="1"/>
              <a:t>nemoguće</a:t>
            </a:r>
            <a:r>
              <a:rPr lang="en-CA" sz="4000" dirty="0"/>
              <a:t>.  </a:t>
            </a:r>
            <a:endParaRPr lang="en-US" sz="40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A00C6CC-D09C-394D-2A68-3046234ED2A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SVEMOĆNI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3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E96CC-62F1-7293-70A0-B9ACEEE02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BE484-0154-9A05-0A5C-C880A1ABC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16" y="2075956"/>
            <a:ext cx="10388600" cy="4611831"/>
          </a:xfrm>
        </p:spPr>
        <p:txBody>
          <a:bodyPr>
            <a:normAutofit fontScale="92500" lnSpcReduction="20000"/>
          </a:bodyPr>
          <a:lstStyle/>
          <a:p>
            <a:pPr lvl="0"/>
            <a:endParaRPr lang="en-US" sz="4000" i="1" dirty="0"/>
          </a:p>
          <a:p>
            <a:pPr lvl="0"/>
            <a:r>
              <a:rPr lang="en-CA" sz="4300" i="1" dirty="0" err="1"/>
              <a:t>Biblijski</a:t>
            </a:r>
            <a:r>
              <a:rPr lang="en-CA" sz="4300" i="1" dirty="0"/>
              <a:t> </a:t>
            </a:r>
            <a:r>
              <a:rPr lang="en-CA" sz="4300" i="1" dirty="0" err="1"/>
              <a:t>tekstovi</a:t>
            </a:r>
            <a:r>
              <a:rPr lang="en-CA" sz="4300" dirty="0"/>
              <a:t>: </a:t>
            </a:r>
            <a:r>
              <a:rPr lang="en-CA" sz="4300" dirty="0" smtClean="0"/>
              <a:t>1</a:t>
            </a:r>
            <a:r>
              <a:rPr lang="sr-Latn-RS" sz="4300" dirty="0" smtClean="0"/>
              <a:t>. </a:t>
            </a:r>
            <a:r>
              <a:rPr lang="en-CA" sz="4300" dirty="0" err="1" smtClean="0"/>
              <a:t>Mojsijeva</a:t>
            </a:r>
            <a:r>
              <a:rPr lang="en-CA" sz="4300" dirty="0" smtClean="0"/>
              <a:t> </a:t>
            </a:r>
            <a:r>
              <a:rPr lang="en-CA" sz="4300" dirty="0"/>
              <a:t>1–2; </a:t>
            </a:r>
            <a:r>
              <a:rPr lang="en-CA" sz="4300" dirty="0" err="1"/>
              <a:t>Isaija</a:t>
            </a:r>
            <a:r>
              <a:rPr lang="en-CA" sz="4300" dirty="0"/>
              <a:t> 40</a:t>
            </a:r>
            <a:r>
              <a:rPr lang="en-CA" sz="4300" dirty="0" smtClean="0"/>
              <a:t>,</a:t>
            </a:r>
            <a:r>
              <a:rPr lang="sr-Latn-RS" sz="4300" dirty="0" smtClean="0"/>
              <a:t> </a:t>
            </a:r>
            <a:r>
              <a:rPr lang="en-CA" sz="4300" dirty="0" smtClean="0"/>
              <a:t>28</a:t>
            </a:r>
            <a:r>
              <a:rPr lang="en-CA" sz="4300" dirty="0"/>
              <a:t>; Jovan 1, </a:t>
            </a:r>
            <a:r>
              <a:rPr lang="en-CA" sz="4300" dirty="0" smtClean="0"/>
              <a:t>1–5</a:t>
            </a:r>
            <a:r>
              <a:rPr lang="sr-Latn-RS" sz="4300" dirty="0" smtClean="0"/>
              <a:t>.</a:t>
            </a:r>
          </a:p>
          <a:p>
            <a:pPr marL="0" lvl="0" indent="0">
              <a:buNone/>
            </a:pPr>
            <a:endParaRPr lang="en-US" sz="4300" dirty="0"/>
          </a:p>
          <a:p>
            <a:pPr lvl="0"/>
            <a:r>
              <a:rPr lang="en-US" sz="4300" i="1" dirty="0" err="1"/>
              <a:t>Molitva</a:t>
            </a:r>
            <a:r>
              <a:rPr lang="en-US" sz="4300" i="1" dirty="0"/>
              <a:t>:</a:t>
            </a:r>
            <a:r>
              <a:rPr lang="en-US" sz="4300" dirty="0"/>
              <a:t> </a:t>
            </a:r>
            <a:r>
              <a:rPr lang="en-US" sz="4300" dirty="0" err="1"/>
              <a:t>Moćni</a:t>
            </a:r>
            <a:r>
              <a:rPr lang="en-US" sz="4300" dirty="0"/>
              <a:t> </a:t>
            </a:r>
            <a:r>
              <a:rPr lang="en-US" sz="4300" dirty="0" err="1"/>
              <a:t>Stvoritelju</a:t>
            </a:r>
            <a:r>
              <a:rPr lang="en-US" sz="4300" dirty="0"/>
              <a:t>, </a:t>
            </a:r>
            <a:r>
              <a:rPr lang="en-US" sz="4300" dirty="0" err="1"/>
              <a:t>zadivljuje</a:t>
            </a:r>
            <a:r>
              <a:rPr lang="en-US" sz="4300" dirty="0"/>
              <a:t> me </a:t>
            </a:r>
            <a:r>
              <a:rPr lang="en-US" sz="4300" dirty="0" err="1"/>
              <a:t>što</a:t>
            </a:r>
            <a:r>
              <a:rPr lang="en-US" sz="4300" dirty="0"/>
              <a:t> </a:t>
            </a:r>
            <a:r>
              <a:rPr lang="en-US" sz="4300" dirty="0" err="1"/>
              <a:t>Ti</a:t>
            </a:r>
            <a:r>
              <a:rPr lang="en-US" sz="4300" dirty="0"/>
              <a:t>, </a:t>
            </a:r>
            <a:r>
              <a:rPr lang="en-US" sz="4300" dirty="0" err="1"/>
              <a:t>koji</a:t>
            </a:r>
            <a:r>
              <a:rPr lang="en-US" sz="4300" dirty="0"/>
              <a:t> </a:t>
            </a:r>
            <a:r>
              <a:rPr lang="en-US" sz="4300" dirty="0" err="1"/>
              <a:t>si</a:t>
            </a:r>
            <a:r>
              <a:rPr lang="en-US" sz="4300" dirty="0"/>
              <a:t> </a:t>
            </a:r>
            <a:r>
              <a:rPr lang="en-US" sz="4300" dirty="0" err="1"/>
              <a:t>stvorio</a:t>
            </a:r>
            <a:r>
              <a:rPr lang="en-US" sz="4300" dirty="0"/>
              <a:t> </a:t>
            </a:r>
            <a:r>
              <a:rPr lang="en-US" sz="4300" dirty="0" smtClean="0"/>
              <a:t>s</a:t>
            </a:r>
            <a:r>
              <a:rPr lang="sr-Latn-RS" sz="4300" dirty="0" smtClean="0"/>
              <a:t>u</a:t>
            </a:r>
            <a:r>
              <a:rPr lang="en-US" sz="4300" dirty="0" err="1" smtClean="0"/>
              <a:t>nce</a:t>
            </a:r>
            <a:r>
              <a:rPr lang="en-US" sz="4300" dirty="0"/>
              <a:t>, </a:t>
            </a:r>
            <a:r>
              <a:rPr lang="en-US" sz="4300" dirty="0" err="1"/>
              <a:t>mesec</a:t>
            </a:r>
            <a:r>
              <a:rPr lang="en-US" sz="4300" dirty="0"/>
              <a:t> </a:t>
            </a:r>
            <a:r>
              <a:rPr lang="en-US" sz="4300" dirty="0" err="1"/>
              <a:t>i</a:t>
            </a:r>
            <a:r>
              <a:rPr lang="en-US" sz="4300" dirty="0"/>
              <a:t> </a:t>
            </a:r>
            <a:r>
              <a:rPr lang="en-US" sz="4300" dirty="0" err="1"/>
              <a:t>zvezde</a:t>
            </a:r>
            <a:r>
              <a:rPr lang="en-US" sz="4300" dirty="0"/>
              <a:t>, </a:t>
            </a:r>
            <a:r>
              <a:rPr lang="en-US" sz="4300" dirty="0" err="1"/>
              <a:t>želiš</a:t>
            </a:r>
            <a:r>
              <a:rPr lang="en-US" sz="4300" dirty="0"/>
              <a:t> </a:t>
            </a:r>
            <a:r>
              <a:rPr lang="en-US" sz="4300" dirty="0" err="1"/>
              <a:t>zajednicu</a:t>
            </a:r>
            <a:r>
              <a:rPr lang="en-US" sz="4300" dirty="0"/>
              <a:t> </a:t>
            </a:r>
            <a:r>
              <a:rPr lang="en-US" sz="4300" dirty="0" err="1"/>
              <a:t>sa</a:t>
            </a:r>
            <a:r>
              <a:rPr lang="en-US" sz="4300" dirty="0"/>
              <a:t> </a:t>
            </a:r>
            <a:r>
              <a:rPr lang="en-US" sz="4300" dirty="0" err="1"/>
              <a:t>mnom</a:t>
            </a:r>
            <a:r>
              <a:rPr lang="en-US" sz="4300" dirty="0"/>
              <a:t>. </a:t>
            </a:r>
            <a:r>
              <a:rPr lang="en-US" sz="4300" dirty="0" err="1"/>
              <a:t>Hvala</a:t>
            </a:r>
            <a:r>
              <a:rPr lang="en-US" sz="4300" dirty="0"/>
              <a:t> </a:t>
            </a:r>
            <a:r>
              <a:rPr lang="en-US" sz="4300" dirty="0" err="1"/>
              <a:t>Ti</a:t>
            </a:r>
            <a:r>
              <a:rPr lang="en-US" sz="4300" dirty="0"/>
              <a:t>! </a:t>
            </a:r>
            <a:r>
              <a:rPr lang="en-US" sz="4300" dirty="0" err="1"/>
              <a:t>Pomozi</a:t>
            </a:r>
            <a:r>
              <a:rPr lang="en-US" sz="4300" dirty="0"/>
              <a:t> mi da </a:t>
            </a:r>
            <a:r>
              <a:rPr lang="en-US" sz="4300" dirty="0" err="1"/>
              <a:t>svakog</a:t>
            </a:r>
            <a:r>
              <a:rPr lang="en-US" sz="4300" dirty="0"/>
              <a:t> dana </a:t>
            </a:r>
            <a:r>
              <a:rPr lang="en-US" sz="4300" dirty="0" err="1"/>
              <a:t>prepoznajem</a:t>
            </a:r>
            <a:r>
              <a:rPr lang="en-US" sz="4300" dirty="0"/>
              <a:t> </a:t>
            </a:r>
            <a:r>
              <a:rPr lang="en-US" sz="4300" dirty="0" err="1"/>
              <a:t>Tvoju</a:t>
            </a:r>
            <a:r>
              <a:rPr lang="en-US" sz="4300" dirty="0"/>
              <a:t> </a:t>
            </a:r>
            <a:r>
              <a:rPr lang="en-US" sz="4300" dirty="0" err="1"/>
              <a:t>lepotu</a:t>
            </a:r>
            <a:r>
              <a:rPr lang="en-US" sz="4300" dirty="0"/>
              <a:t> </a:t>
            </a:r>
            <a:r>
              <a:rPr lang="en-US" sz="4300" dirty="0" err="1"/>
              <a:t>oko</a:t>
            </a:r>
            <a:r>
              <a:rPr lang="en-US" sz="4300" dirty="0"/>
              <a:t> </a:t>
            </a:r>
            <a:r>
              <a:rPr lang="en-US" sz="4300" dirty="0" err="1"/>
              <a:t>sebe</a:t>
            </a:r>
            <a:r>
              <a:rPr lang="en-US" sz="4300" dirty="0"/>
              <a:t>. </a:t>
            </a:r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B42934-AD8D-37A8-9C78-E38D15F70EF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MOĆNI STVORITELJ 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5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53A72F-A4EF-294E-3B55-45940142D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55804-D11F-384F-A597-DFAB80534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30" y="1728469"/>
            <a:ext cx="10260195" cy="4611831"/>
          </a:xfrm>
        </p:spPr>
        <p:txBody>
          <a:bodyPr>
            <a:normAutofit fontScale="92500" lnSpcReduction="20000"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</a:t>
            </a:r>
            <a:r>
              <a:rPr lang="en-CA" sz="4000" dirty="0" err="1"/>
              <a:t>Psalam</a:t>
            </a:r>
            <a:r>
              <a:rPr lang="en-CA" sz="4000" dirty="0"/>
              <a:t> 13, 5; Jovan 3, 16. 17; 1. </a:t>
            </a:r>
            <a:r>
              <a:rPr lang="en-CA" sz="4000" dirty="0" err="1"/>
              <a:t>Jovanova</a:t>
            </a:r>
            <a:r>
              <a:rPr lang="en-CA" sz="4000" dirty="0"/>
              <a:t> 4, 7–10. </a:t>
            </a:r>
            <a:r>
              <a:rPr lang="en-CA" sz="4000" dirty="0" smtClean="0"/>
              <a:t>19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Gospode</a:t>
            </a:r>
            <a:r>
              <a:rPr lang="en-US" sz="4000" dirty="0"/>
              <a:t>, </a:t>
            </a:r>
            <a:r>
              <a:rPr lang="en-US" sz="4000" dirty="0" err="1"/>
              <a:t>Tvoja</a:t>
            </a:r>
            <a:r>
              <a:rPr lang="en-US" sz="4000" dirty="0"/>
              <a:t> </a:t>
            </a:r>
            <a:r>
              <a:rPr lang="en-US" sz="4000" dirty="0" err="1"/>
              <a:t>ljubav</a:t>
            </a:r>
            <a:r>
              <a:rPr lang="en-US" sz="4000" dirty="0"/>
              <a:t> je </a:t>
            </a:r>
            <a:r>
              <a:rPr lang="en-US" sz="4000" dirty="0" err="1"/>
              <a:t>bezgranična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požrtvovna</a:t>
            </a:r>
            <a:r>
              <a:rPr lang="en-US" sz="4000" dirty="0"/>
              <a:t>. </a:t>
            </a:r>
            <a:r>
              <a:rPr lang="en-US" sz="4000" dirty="0" err="1"/>
              <a:t>Pomozi</a:t>
            </a:r>
            <a:r>
              <a:rPr lang="en-US" sz="4000" dirty="0"/>
              <a:t> mi da se </a:t>
            </a:r>
            <a:r>
              <a:rPr lang="en-US" sz="4000" dirty="0" err="1" smtClean="0"/>
              <a:t>pouzdam</a:t>
            </a:r>
            <a:r>
              <a:rPr lang="en-US" sz="4000" dirty="0" smtClean="0"/>
              <a:t> </a:t>
            </a:r>
            <a:r>
              <a:rPr lang="en-US" sz="4000" dirty="0"/>
              <a:t>u </a:t>
            </a:r>
            <a:r>
              <a:rPr lang="en-US" sz="4000" dirty="0" err="1"/>
              <a:t>Tvoju</a:t>
            </a:r>
            <a:r>
              <a:rPr lang="en-US" sz="4000" dirty="0"/>
              <a:t> </a:t>
            </a:r>
            <a:r>
              <a:rPr lang="en-US" sz="4000" dirty="0" err="1"/>
              <a:t>neprolaznu</a:t>
            </a:r>
            <a:r>
              <a:rPr lang="en-US" sz="4000" dirty="0"/>
              <a:t> </a:t>
            </a:r>
            <a:r>
              <a:rPr lang="en-US" sz="4000" dirty="0" err="1"/>
              <a:t>ljubav</a:t>
            </a:r>
            <a:r>
              <a:rPr lang="en-US" sz="4000" dirty="0"/>
              <a:t>, </a:t>
            </a:r>
            <a:r>
              <a:rPr lang="en-US" sz="4000" dirty="0" err="1"/>
              <a:t>posebno</a:t>
            </a:r>
            <a:r>
              <a:rPr lang="en-US" sz="4000" dirty="0"/>
              <a:t> </a:t>
            </a:r>
            <a:r>
              <a:rPr lang="en-US" sz="4000" dirty="0" err="1"/>
              <a:t>kad</a:t>
            </a:r>
            <a:r>
              <a:rPr lang="en-US" sz="4000" dirty="0"/>
              <a:t> </a:t>
            </a:r>
            <a:r>
              <a:rPr lang="en-US" sz="4000" dirty="0" err="1"/>
              <a:t>sam</a:t>
            </a:r>
            <a:r>
              <a:rPr lang="en-US" sz="4000" dirty="0"/>
              <a:t> u </a:t>
            </a:r>
            <a:r>
              <a:rPr lang="en-US" sz="4000" dirty="0" err="1"/>
              <a:t>iskušenju</a:t>
            </a:r>
            <a:r>
              <a:rPr lang="en-US" sz="4000" dirty="0"/>
              <a:t> da </a:t>
            </a:r>
            <a:r>
              <a:rPr lang="en-US" sz="4000" dirty="0" err="1"/>
              <a:t>pomislim</a:t>
            </a:r>
            <a:r>
              <a:rPr lang="en-US" sz="4000" dirty="0"/>
              <a:t> da </a:t>
            </a:r>
            <a:r>
              <a:rPr lang="en-US" sz="4000" dirty="0" err="1"/>
              <a:t>ona</a:t>
            </a:r>
            <a:r>
              <a:rPr lang="en-US" sz="4000" dirty="0"/>
              <a:t> </a:t>
            </a:r>
            <a:r>
              <a:rPr lang="en-US" sz="4000" dirty="0" err="1"/>
              <a:t>zavisi</a:t>
            </a:r>
            <a:r>
              <a:rPr lang="en-US" sz="4000" dirty="0"/>
              <a:t> od </a:t>
            </a:r>
            <a:r>
              <a:rPr lang="en-US" sz="4000" dirty="0" err="1" smtClean="0"/>
              <a:t>mo</a:t>
            </a:r>
            <a:r>
              <a:rPr lang="sr-Latn-RS" sz="4000" dirty="0" smtClean="0"/>
              <a:t>jih</a:t>
            </a:r>
            <a:r>
              <a:rPr lang="en-US" sz="4000" dirty="0" smtClean="0"/>
              <a:t> </a:t>
            </a:r>
            <a:r>
              <a:rPr lang="sr-Latn-RS" sz="4000" dirty="0" smtClean="0"/>
              <a:t>zasluga</a:t>
            </a:r>
            <a:r>
              <a:rPr lang="en-US" sz="4000" dirty="0" smtClean="0"/>
              <a:t>. </a:t>
            </a:r>
            <a:r>
              <a:rPr lang="en-US" sz="4000" dirty="0" err="1"/>
              <a:t>Nauči</a:t>
            </a:r>
            <a:r>
              <a:rPr lang="en-US" sz="4000" dirty="0"/>
              <a:t> me </a:t>
            </a:r>
            <a:r>
              <a:rPr lang="en-US" sz="4000" dirty="0" err="1"/>
              <a:t>kako</a:t>
            </a:r>
            <a:r>
              <a:rPr lang="en-US" sz="4000" dirty="0"/>
              <a:t> da </a:t>
            </a:r>
            <a:r>
              <a:rPr lang="en-US" sz="4000" dirty="0" err="1"/>
              <a:t>volim</a:t>
            </a:r>
            <a:r>
              <a:rPr lang="en-US" sz="4000" dirty="0"/>
              <a:t> </a:t>
            </a:r>
            <a:r>
              <a:rPr lang="en-US" sz="4000" dirty="0" err="1"/>
              <a:t>ljude</a:t>
            </a:r>
            <a:r>
              <a:rPr lang="en-US" sz="4000" dirty="0"/>
              <a:t> </a:t>
            </a:r>
            <a:r>
              <a:rPr lang="en-US" sz="4000" dirty="0" err="1"/>
              <a:t>onako</a:t>
            </a:r>
            <a:r>
              <a:rPr lang="en-US" sz="4000" dirty="0"/>
              <a:t> </a:t>
            </a:r>
            <a:r>
              <a:rPr lang="en-US" sz="4000" dirty="0" err="1"/>
              <a:t>kako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najpre</a:t>
            </a:r>
            <a:r>
              <a:rPr lang="en-US" sz="4000" dirty="0"/>
              <a:t> </a:t>
            </a:r>
            <a:r>
              <a:rPr lang="en-US" sz="4000" dirty="0" err="1"/>
              <a:t>voleo</a:t>
            </a:r>
            <a:r>
              <a:rPr lang="en-US" sz="4000" dirty="0"/>
              <a:t> </a:t>
            </a:r>
            <a:r>
              <a:rPr lang="en-US" sz="4000" dirty="0" err="1"/>
              <a:t>mene</a:t>
            </a:r>
            <a:r>
              <a:rPr lang="en-US" sz="4000" dirty="0"/>
              <a:t>. </a:t>
            </a:r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FA97B6-531E-CEBF-3DE9-63BCFE10FAC3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solidFill>
                  <a:schemeClr val="bg1"/>
                </a:solidFill>
              </a:rPr>
              <a:t>L</a:t>
            </a:r>
            <a:r>
              <a:rPr lang="sr-Latn-RS" sz="5400" b="1" dirty="0" smtClean="0">
                <a:solidFill>
                  <a:schemeClr val="bg1"/>
                </a:solidFill>
              </a:rPr>
              <a:t>JUBAV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3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10CA2A-EB87-6A26-AF1B-CDB9959BE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3A612-C54D-4593-F182-4A7E5E870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5" y="2330487"/>
            <a:ext cx="10184781" cy="4611831"/>
          </a:xfrm>
        </p:spPr>
        <p:txBody>
          <a:bodyPr>
            <a:normAutofit fontScale="92500" lnSpcReduction="20000"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</a:t>
            </a:r>
            <a:r>
              <a:rPr lang="en-CA" sz="4000" dirty="0" err="1"/>
              <a:t>Psalam</a:t>
            </a:r>
            <a:r>
              <a:rPr lang="en-CA" sz="4000" dirty="0"/>
              <a:t> 68, 5. 6; Luka 11, 1–4; </a:t>
            </a:r>
            <a:r>
              <a:rPr lang="en-CA" sz="4000" dirty="0" err="1"/>
              <a:t>Rimljanima</a:t>
            </a:r>
            <a:r>
              <a:rPr lang="en-CA" sz="4000" dirty="0"/>
              <a:t> 8, </a:t>
            </a:r>
            <a:r>
              <a:rPr lang="en-CA" sz="4000" dirty="0" smtClean="0"/>
              <a:t>15–17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Bože</a:t>
            </a:r>
            <a:r>
              <a:rPr lang="en-US" sz="4000" dirty="0"/>
              <a:t> </a:t>
            </a:r>
            <a:r>
              <a:rPr lang="en-US" sz="4000" dirty="0" err="1"/>
              <a:t>Oče</a:t>
            </a:r>
            <a:r>
              <a:rPr lang="en-US" sz="4000" dirty="0"/>
              <a:t>, </a:t>
            </a:r>
            <a:r>
              <a:rPr lang="en-US" sz="4000" dirty="0" err="1"/>
              <a:t>hvala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što</a:t>
            </a:r>
            <a:r>
              <a:rPr lang="en-US" sz="4000" dirty="0"/>
              <a:t> me </a:t>
            </a:r>
            <a:r>
              <a:rPr lang="en-US" sz="4000" dirty="0" err="1"/>
              <a:t>nazivaš</a:t>
            </a:r>
            <a:r>
              <a:rPr lang="en-US" sz="4000" dirty="0"/>
              <a:t> </a:t>
            </a:r>
            <a:r>
              <a:rPr lang="en-US" sz="4000" dirty="0" err="1"/>
              <a:t>svojim</a:t>
            </a:r>
            <a:r>
              <a:rPr lang="en-US" sz="4000" dirty="0"/>
              <a:t> </a:t>
            </a:r>
            <a:r>
              <a:rPr lang="en-US" sz="4000" dirty="0" err="1"/>
              <a:t>detetom</a:t>
            </a:r>
            <a:r>
              <a:rPr lang="en-US" sz="4000" dirty="0"/>
              <a:t>. </a:t>
            </a:r>
            <a:r>
              <a:rPr lang="en-US" sz="4000" dirty="0" err="1"/>
              <a:t>Pomozi</a:t>
            </a:r>
            <a:r>
              <a:rPr lang="en-US" sz="4000" dirty="0"/>
              <a:t> mi da </a:t>
            </a:r>
            <a:r>
              <a:rPr lang="en-US" sz="4000" dirty="0" err="1"/>
              <a:t>razumem</a:t>
            </a:r>
            <a:r>
              <a:rPr lang="en-US" sz="4000" dirty="0"/>
              <a:t> </a:t>
            </a:r>
            <a:r>
              <a:rPr lang="en-US" sz="4000" dirty="0" err="1"/>
              <a:t>načine</a:t>
            </a:r>
            <a:r>
              <a:rPr lang="en-US" sz="4000" dirty="0"/>
              <a:t> na </a:t>
            </a:r>
            <a:r>
              <a:rPr lang="en-US" sz="4000" dirty="0" err="1"/>
              <a:t>koje</a:t>
            </a:r>
            <a:r>
              <a:rPr lang="en-US" sz="4000" dirty="0"/>
              <a:t> se </a:t>
            </a:r>
            <a:r>
              <a:rPr lang="en-US" sz="4000" dirty="0" err="1"/>
              <a:t>staraš</a:t>
            </a:r>
            <a:r>
              <a:rPr lang="en-US" sz="4000" dirty="0"/>
              <a:t> o </a:t>
            </a:r>
            <a:r>
              <a:rPr lang="en-US" sz="4000" dirty="0" err="1"/>
              <a:t>meni</a:t>
            </a:r>
            <a:r>
              <a:rPr lang="en-US" sz="4000" dirty="0"/>
              <a:t>, </a:t>
            </a:r>
            <a:r>
              <a:rPr lang="en-US" sz="4000" dirty="0" err="1"/>
              <a:t>kao</a:t>
            </a:r>
            <a:r>
              <a:rPr lang="en-US" sz="4000" dirty="0"/>
              <a:t> </a:t>
            </a:r>
            <a:r>
              <a:rPr lang="en-US" sz="4000" dirty="0" err="1"/>
              <a:t>roditelj</a:t>
            </a:r>
            <a:r>
              <a:rPr lang="en-US" sz="4000" dirty="0"/>
              <a:t> o </a:t>
            </a:r>
            <a:r>
              <a:rPr lang="en-US" sz="4000" dirty="0" err="1"/>
              <a:t>svom</a:t>
            </a:r>
            <a:r>
              <a:rPr lang="en-US" sz="4000" dirty="0"/>
              <a:t> </a:t>
            </a:r>
            <a:r>
              <a:rPr lang="en-US" sz="4000" dirty="0" err="1"/>
              <a:t>detetu</a:t>
            </a:r>
            <a:r>
              <a:rPr lang="en-US" sz="4000" dirty="0"/>
              <a:t>. Bez </a:t>
            </a:r>
            <a:r>
              <a:rPr lang="en-US" sz="4000" dirty="0" err="1"/>
              <a:t>obzira</a:t>
            </a:r>
            <a:r>
              <a:rPr lang="en-US" sz="4000" dirty="0"/>
              <a:t> na to </a:t>
            </a:r>
            <a:r>
              <a:rPr lang="en-US" sz="4000" dirty="0" err="1"/>
              <a:t>kako</a:t>
            </a:r>
            <a:r>
              <a:rPr lang="en-US" sz="4000" dirty="0"/>
              <a:t> mi </a:t>
            </a:r>
            <a:r>
              <a:rPr lang="en-US" sz="4000" dirty="0" err="1"/>
              <a:t>Te</a:t>
            </a:r>
            <a:r>
              <a:rPr lang="en-US" sz="4000" dirty="0"/>
              <a:t> je </a:t>
            </a:r>
            <a:r>
              <a:rPr lang="en-US" sz="4000" dirty="0" err="1"/>
              <a:t>predstavio</a:t>
            </a:r>
            <a:r>
              <a:rPr lang="en-US" sz="4000" dirty="0"/>
              <a:t> </a:t>
            </a:r>
            <a:r>
              <a:rPr lang="en-US" sz="4000" dirty="0" err="1"/>
              <a:t>moj</a:t>
            </a:r>
            <a:r>
              <a:rPr lang="en-US" sz="4000" dirty="0"/>
              <a:t> </a:t>
            </a:r>
            <a:r>
              <a:rPr lang="en-US" sz="4000" dirty="0" err="1"/>
              <a:t>ovozemaljski</a:t>
            </a:r>
            <a:r>
              <a:rPr lang="en-US" sz="4000" dirty="0"/>
              <a:t> </a:t>
            </a:r>
            <a:r>
              <a:rPr lang="en-US" sz="4000" dirty="0" err="1"/>
              <a:t>otac</a:t>
            </a:r>
            <a:r>
              <a:rPr lang="en-US" sz="4000" dirty="0"/>
              <a:t>, </a:t>
            </a:r>
            <a:r>
              <a:rPr lang="en-US" sz="4000" dirty="0" err="1"/>
              <a:t>nauči</a:t>
            </a:r>
            <a:r>
              <a:rPr lang="en-US" sz="4000" dirty="0"/>
              <a:t> me da </a:t>
            </a:r>
            <a:r>
              <a:rPr lang="en-US" sz="4000" dirty="0" err="1"/>
              <a:t>razumem</a:t>
            </a:r>
            <a:r>
              <a:rPr lang="en-US" sz="4000" dirty="0"/>
              <a:t> </a:t>
            </a:r>
            <a:r>
              <a:rPr lang="en-US" sz="4000" dirty="0" err="1"/>
              <a:t>kako</a:t>
            </a:r>
            <a:r>
              <a:rPr lang="en-US" sz="4000" dirty="0"/>
              <a:t> da </a:t>
            </a:r>
            <a:r>
              <a:rPr lang="en-US" sz="4000" dirty="0" err="1"/>
              <a:t>živim</a:t>
            </a:r>
            <a:r>
              <a:rPr lang="en-US" sz="4000" dirty="0"/>
              <a:t> od </a:t>
            </a:r>
            <a:r>
              <a:rPr lang="en-US" sz="4000" dirty="0" err="1"/>
              <a:t>saznanja</a:t>
            </a:r>
            <a:r>
              <a:rPr lang="en-US" sz="4000" dirty="0"/>
              <a:t> da </a:t>
            </a:r>
            <a:r>
              <a:rPr lang="en-US" sz="4000" dirty="0" err="1"/>
              <a:t>sam</a:t>
            </a:r>
            <a:r>
              <a:rPr lang="en-US" sz="4000" dirty="0"/>
              <a:t> </a:t>
            </a:r>
            <a:r>
              <a:rPr lang="en-US" sz="4000" dirty="0" err="1"/>
              <a:t>Tvoje</a:t>
            </a:r>
            <a:r>
              <a:rPr lang="en-US" sz="4000" dirty="0"/>
              <a:t> </a:t>
            </a:r>
            <a:r>
              <a:rPr lang="en-US" sz="4000" dirty="0" err="1"/>
              <a:t>dete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 smtClean="0"/>
              <a:t>naslednik</a:t>
            </a:r>
            <a:r>
              <a:rPr lang="sr-Latn-RS" sz="4000" dirty="0" smtClean="0"/>
              <a:t>.</a:t>
            </a:r>
            <a:endParaRPr lang="en-US" sz="40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A798A9-4073-2B1F-D488-DC33E33A5165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BOG OTAC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7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5BB563-51D6-419E-619C-984294BDB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00AF6-EEFC-742B-AB94-E7C076BC2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8" y="2198509"/>
            <a:ext cx="10388600" cy="4611831"/>
          </a:xfrm>
        </p:spPr>
        <p:txBody>
          <a:bodyPr>
            <a:normAutofit fontScale="92500" lnSpcReduction="10000"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2. </a:t>
            </a:r>
            <a:r>
              <a:rPr lang="en-CA" sz="4000" dirty="0" err="1"/>
              <a:t>Mojsijeva</a:t>
            </a:r>
            <a:r>
              <a:rPr lang="en-CA" sz="4000" dirty="0"/>
              <a:t> 15, 22–26; </a:t>
            </a:r>
            <a:r>
              <a:rPr lang="en-CA" sz="4000" dirty="0" err="1"/>
              <a:t>Psalam</a:t>
            </a:r>
            <a:r>
              <a:rPr lang="en-CA" sz="4000" dirty="0"/>
              <a:t> 103, 1–5; </a:t>
            </a:r>
            <a:r>
              <a:rPr lang="en-CA" sz="4000" dirty="0" err="1"/>
              <a:t>Matej</a:t>
            </a:r>
            <a:r>
              <a:rPr lang="en-CA" sz="4000" dirty="0"/>
              <a:t> 8, 16. 17</a:t>
            </a:r>
            <a:r>
              <a:rPr lang="en-CA" sz="4000" dirty="0" smtClean="0"/>
              <a:t>.</a:t>
            </a:r>
            <a:endParaRPr lang="sr-Latn-RS" sz="4000" dirty="0" smtClean="0"/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Bože</a:t>
            </a:r>
            <a:r>
              <a:rPr lang="en-US" sz="4000" dirty="0"/>
              <a:t>, </a:t>
            </a:r>
            <a:r>
              <a:rPr lang="en-US" sz="4000" dirty="0" err="1"/>
              <a:t>hvala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što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Gospod</a:t>
            </a:r>
            <a:r>
              <a:rPr lang="en-US" sz="4000" dirty="0"/>
              <a:t> </a:t>
            </a:r>
            <a:r>
              <a:rPr lang="en-US" sz="4000" dirty="0" err="1"/>
              <a:t>Iscelitelj</a:t>
            </a:r>
            <a:r>
              <a:rPr lang="en-US" sz="4000" dirty="0"/>
              <a:t>. </a:t>
            </a:r>
            <a:r>
              <a:rPr lang="en-US" sz="4000" dirty="0" err="1"/>
              <a:t>Otkrij</a:t>
            </a:r>
            <a:r>
              <a:rPr lang="en-US" sz="4000" dirty="0"/>
              <a:t> mi u </a:t>
            </a:r>
            <a:r>
              <a:rPr lang="en-US" sz="4000" dirty="0" err="1"/>
              <a:t>čemu</a:t>
            </a:r>
            <a:r>
              <a:rPr lang="en-US" sz="4000" dirty="0"/>
              <a:t> mi je </a:t>
            </a:r>
            <a:r>
              <a:rPr lang="en-US" sz="4000" dirty="0" err="1"/>
              <a:t>potrebno</a:t>
            </a:r>
            <a:r>
              <a:rPr lang="en-US" sz="4000" dirty="0"/>
              <a:t> </a:t>
            </a:r>
            <a:r>
              <a:rPr lang="en-US" sz="4000" dirty="0" err="1"/>
              <a:t>lečenje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vodi</a:t>
            </a:r>
            <a:r>
              <a:rPr lang="en-US" sz="4000" dirty="0"/>
              <a:t> me do </a:t>
            </a:r>
            <a:r>
              <a:rPr lang="en-US" sz="4000" dirty="0" err="1"/>
              <a:t>sledećeg</a:t>
            </a:r>
            <a:r>
              <a:rPr lang="en-US" sz="4000" dirty="0"/>
              <a:t> </a:t>
            </a:r>
            <a:r>
              <a:rPr lang="en-US" sz="4000" dirty="0" err="1"/>
              <a:t>koraka</a:t>
            </a:r>
            <a:r>
              <a:rPr lang="en-US" sz="4000" dirty="0"/>
              <a:t> u </a:t>
            </a:r>
            <a:r>
              <a:rPr lang="en-US" sz="4000" dirty="0" err="1"/>
              <a:t>tvom</a:t>
            </a:r>
            <a:r>
              <a:rPr lang="en-US" sz="4000" dirty="0"/>
              <a:t> </a:t>
            </a:r>
            <a:r>
              <a:rPr lang="en-US" sz="4000" dirty="0" err="1"/>
              <a:t>konačnom</a:t>
            </a:r>
            <a:r>
              <a:rPr lang="en-US" sz="4000" dirty="0"/>
              <a:t> </a:t>
            </a:r>
            <a:r>
              <a:rPr lang="en-US" sz="4000" dirty="0" err="1"/>
              <a:t>planu</a:t>
            </a:r>
            <a:r>
              <a:rPr lang="en-US" sz="4000" dirty="0"/>
              <a:t> </a:t>
            </a:r>
            <a:r>
              <a:rPr lang="en-US" sz="4000" dirty="0" err="1"/>
              <a:t>isceljenja</a:t>
            </a:r>
            <a:r>
              <a:rPr lang="en-US" sz="4000" dirty="0"/>
              <a:t>. </a:t>
            </a:r>
            <a:r>
              <a:rPr lang="en-US" sz="4000" dirty="0" err="1"/>
              <a:t>Pokaži</a:t>
            </a:r>
            <a:r>
              <a:rPr lang="en-US" sz="4000" dirty="0"/>
              <a:t> mi </a:t>
            </a:r>
            <a:r>
              <a:rPr lang="en-US" sz="4000" dirty="0" err="1"/>
              <a:t>kako</a:t>
            </a:r>
            <a:r>
              <a:rPr lang="en-US" sz="4000" dirty="0"/>
              <a:t> </a:t>
            </a:r>
            <a:r>
              <a:rPr lang="en-US" sz="4000" dirty="0" err="1"/>
              <a:t>mogu</a:t>
            </a:r>
            <a:r>
              <a:rPr lang="en-US" sz="4000" dirty="0"/>
              <a:t> da </a:t>
            </a:r>
            <a:r>
              <a:rPr lang="en-US" sz="4000" dirty="0" err="1"/>
              <a:t>Ti</a:t>
            </a:r>
            <a:r>
              <a:rPr lang="en-US" sz="4000" dirty="0"/>
              <a:t> se </a:t>
            </a:r>
            <a:r>
              <a:rPr lang="en-US" sz="4000" dirty="0" err="1"/>
              <a:t>pridružim</a:t>
            </a:r>
            <a:r>
              <a:rPr lang="en-US" sz="4000" dirty="0"/>
              <a:t> u </a:t>
            </a:r>
            <a:r>
              <a:rPr lang="en-US" sz="4000" dirty="0" err="1"/>
              <a:t>pružanju</a:t>
            </a:r>
            <a:r>
              <a:rPr lang="en-US" sz="4000" dirty="0"/>
              <a:t> </a:t>
            </a:r>
            <a:r>
              <a:rPr lang="en-US" sz="4000" dirty="0" err="1"/>
              <a:t>iseljenja</a:t>
            </a:r>
            <a:r>
              <a:rPr lang="en-US" sz="4000" dirty="0"/>
              <a:t> </a:t>
            </a:r>
            <a:r>
              <a:rPr lang="en-US" sz="4000" dirty="0" err="1"/>
              <a:t>svetu</a:t>
            </a:r>
            <a:r>
              <a:rPr lang="en-US" sz="4000" dirty="0"/>
              <a:t>, </a:t>
            </a:r>
            <a:r>
              <a:rPr lang="en-US" sz="4000" dirty="0" err="1"/>
              <a:t>čak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u mom </a:t>
            </a:r>
            <a:r>
              <a:rPr lang="en-US" sz="4000" dirty="0" err="1"/>
              <a:t>skromnom</a:t>
            </a:r>
            <a:r>
              <a:rPr lang="en-US" sz="4000" dirty="0"/>
              <a:t> </a:t>
            </a:r>
            <a:r>
              <a:rPr lang="en-US" sz="4000" dirty="0" err="1"/>
              <a:t>okruženju</a:t>
            </a:r>
            <a:r>
              <a:rPr lang="en-US" sz="4000" dirty="0"/>
              <a:t>.  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6AD8CB-5738-6AB9-F8C3-5A0784DF6C2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GOSPOD ISCELITELJ 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90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62BBA-43E5-D164-AD2D-F90EE2BA3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78B24-AD99-844D-7E4B-62D8E4F35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544" y="2104237"/>
            <a:ext cx="10222489" cy="4611831"/>
          </a:xfrm>
        </p:spPr>
        <p:txBody>
          <a:bodyPr>
            <a:normAutofit fontScale="92500" lnSpcReduction="100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4000" i="1" dirty="0" err="1"/>
              <a:t>Biblijski</a:t>
            </a:r>
            <a:r>
              <a:rPr lang="en-US" sz="4000" i="1" dirty="0"/>
              <a:t> </a:t>
            </a:r>
            <a:r>
              <a:rPr lang="en-US" sz="4000" i="1" dirty="0" err="1"/>
              <a:t>tekst</a:t>
            </a:r>
            <a:r>
              <a:rPr lang="en-US" sz="4000" dirty="0"/>
              <a:t>: Jovan 14, 16. 17; 15, 26; 1. </a:t>
            </a:r>
            <a:r>
              <a:rPr lang="en-US" sz="4000" dirty="0" err="1"/>
              <a:t>Jovanova</a:t>
            </a:r>
            <a:r>
              <a:rPr lang="en-US" sz="4000" dirty="0"/>
              <a:t> 5, </a:t>
            </a:r>
            <a:r>
              <a:rPr lang="en-US" sz="4000" dirty="0" smtClean="0"/>
              <a:t>6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Duše</a:t>
            </a:r>
            <a:r>
              <a:rPr lang="en-US" sz="4000" dirty="0"/>
              <a:t> </a:t>
            </a:r>
            <a:r>
              <a:rPr lang="en-US" sz="4000" dirty="0" err="1"/>
              <a:t>Istine</a:t>
            </a:r>
            <a:r>
              <a:rPr lang="en-US" sz="4000" dirty="0"/>
              <a:t>, </a:t>
            </a:r>
            <a:r>
              <a:rPr lang="en-US" sz="4000" dirty="0" err="1"/>
              <a:t>hvala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što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izvor</a:t>
            </a:r>
            <a:r>
              <a:rPr lang="en-US" sz="4000" dirty="0"/>
              <a:t> </a:t>
            </a:r>
            <a:r>
              <a:rPr lang="en-US" sz="4000" dirty="0" err="1"/>
              <a:t>svake</a:t>
            </a:r>
            <a:r>
              <a:rPr lang="en-US" sz="4000" dirty="0"/>
              <a:t> </a:t>
            </a:r>
            <a:r>
              <a:rPr lang="en-US" sz="4000" dirty="0" err="1"/>
              <a:t>istine</a:t>
            </a:r>
            <a:r>
              <a:rPr lang="en-US" sz="4000" dirty="0"/>
              <a:t>. </a:t>
            </a:r>
            <a:r>
              <a:rPr lang="en-US" sz="4000" dirty="0" err="1"/>
              <a:t>Nastavi</a:t>
            </a:r>
            <a:r>
              <a:rPr lang="en-US" sz="4000" dirty="0"/>
              <a:t> da </a:t>
            </a:r>
            <a:r>
              <a:rPr lang="en-US" sz="4000" dirty="0" err="1"/>
              <a:t>govoriš</a:t>
            </a:r>
            <a:r>
              <a:rPr lang="en-US" sz="4000" dirty="0"/>
              <a:t> mom </a:t>
            </a:r>
            <a:r>
              <a:rPr lang="en-US" sz="4000" dirty="0" err="1"/>
              <a:t>srcu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da me </a:t>
            </a:r>
            <a:r>
              <a:rPr lang="en-US" sz="4000" dirty="0" err="1"/>
              <a:t>savetuješ</a:t>
            </a:r>
            <a:r>
              <a:rPr lang="en-US" sz="4000" dirty="0"/>
              <a:t> </a:t>
            </a:r>
            <a:r>
              <a:rPr lang="en-US" sz="4000" dirty="0" err="1"/>
              <a:t>kad</a:t>
            </a:r>
            <a:r>
              <a:rPr lang="en-US" sz="4000" dirty="0"/>
              <a:t> </a:t>
            </a:r>
            <a:r>
              <a:rPr lang="en-US" sz="4000" dirty="0" err="1"/>
              <a:t>sam</a:t>
            </a:r>
            <a:r>
              <a:rPr lang="en-US" sz="4000" dirty="0"/>
              <a:t> </a:t>
            </a:r>
            <a:r>
              <a:rPr lang="en-US" sz="4000" dirty="0" err="1"/>
              <a:t>zbunjena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kad</a:t>
            </a:r>
            <a:r>
              <a:rPr lang="en-US" sz="4000" dirty="0"/>
              <a:t> mi je </a:t>
            </a:r>
            <a:r>
              <a:rPr lang="en-US" sz="4000" dirty="0" err="1"/>
              <a:t>potrebno</a:t>
            </a:r>
            <a:r>
              <a:rPr lang="en-US" sz="4000" dirty="0"/>
              <a:t> </a:t>
            </a:r>
            <a:r>
              <a:rPr lang="en-US" sz="4000" dirty="0" err="1"/>
              <a:t>Tvoje</a:t>
            </a:r>
            <a:r>
              <a:rPr lang="en-US" sz="4000" dirty="0"/>
              <a:t> </a:t>
            </a:r>
            <a:r>
              <a:rPr lang="en-US" sz="4000" dirty="0" err="1"/>
              <a:t>prosvetljenje</a:t>
            </a:r>
            <a:r>
              <a:rPr lang="en-US" sz="4000" dirty="0"/>
              <a:t>. </a:t>
            </a:r>
            <a:r>
              <a:rPr lang="en-US" sz="4000" dirty="0" err="1"/>
              <a:t>Podsećaj</a:t>
            </a:r>
            <a:r>
              <a:rPr lang="en-US" sz="4000" dirty="0"/>
              <a:t> me </a:t>
            </a:r>
            <a:r>
              <a:rPr lang="en-US" sz="4000" dirty="0" err="1"/>
              <a:t>ko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ko</a:t>
            </a:r>
            <a:r>
              <a:rPr lang="en-US" sz="4000" dirty="0"/>
              <a:t> </a:t>
            </a:r>
            <a:r>
              <a:rPr lang="en-US" sz="4000" dirty="0" err="1"/>
              <a:t>sam</a:t>
            </a:r>
            <a:r>
              <a:rPr lang="en-US" sz="4000" dirty="0"/>
              <a:t>, </a:t>
            </a:r>
            <a:r>
              <a:rPr lang="en-US" sz="4000" dirty="0" err="1"/>
              <a:t>po</a:t>
            </a:r>
            <a:r>
              <a:rPr lang="en-US" sz="4000" dirty="0"/>
              <a:t> </a:t>
            </a:r>
            <a:r>
              <a:rPr lang="en-US" sz="4000" dirty="0" err="1"/>
              <a:t>Tebi</a:t>
            </a:r>
            <a:r>
              <a:rPr lang="en-US" sz="4000" dirty="0"/>
              <a:t>, ja. 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4D030B9-A895-2539-6530-8E0A86FD5002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DUH ISTINE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9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5D42CA-FEF4-FA89-756D-B7E1C536A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DAA00-8933-E127-56CC-6A14BEE3A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59" y="2104237"/>
            <a:ext cx="10307330" cy="4611831"/>
          </a:xfrm>
        </p:spPr>
        <p:txBody>
          <a:bodyPr>
            <a:normAutofit fontScale="92500"/>
          </a:bodyPr>
          <a:lstStyle/>
          <a:p>
            <a:pPr lvl="0"/>
            <a:endParaRPr lang="en-US" sz="3600" i="1" dirty="0"/>
          </a:p>
          <a:p>
            <a:pPr lvl="0"/>
            <a:r>
              <a:rPr lang="en-US" sz="4000" i="1" dirty="0" err="1"/>
              <a:t>Biblijski</a:t>
            </a:r>
            <a:r>
              <a:rPr lang="en-US" sz="4000" i="1" dirty="0"/>
              <a:t> </a:t>
            </a:r>
            <a:r>
              <a:rPr lang="en-US" sz="4000" i="1" dirty="0" err="1"/>
              <a:t>tekst</a:t>
            </a:r>
            <a:r>
              <a:rPr lang="en-US" sz="4000" dirty="0"/>
              <a:t>: 1. </a:t>
            </a:r>
            <a:r>
              <a:rPr lang="en-US" sz="4000" dirty="0" err="1"/>
              <a:t>Mojsijeva</a:t>
            </a:r>
            <a:r>
              <a:rPr lang="en-US" sz="4000" dirty="0"/>
              <a:t> 22, 9–14; </a:t>
            </a:r>
            <a:r>
              <a:rPr lang="en-US" sz="4000" dirty="0" err="1"/>
              <a:t>Matej</a:t>
            </a:r>
            <a:r>
              <a:rPr lang="en-US" sz="4000" dirty="0"/>
              <a:t> 6, 28–30; </a:t>
            </a:r>
            <a:r>
              <a:rPr lang="en-US" sz="4000" dirty="0" err="1"/>
              <a:t>Filibljanima</a:t>
            </a:r>
            <a:r>
              <a:rPr lang="en-US" sz="4000" dirty="0"/>
              <a:t> 4, 19</a:t>
            </a:r>
            <a:r>
              <a:rPr lang="en-US" sz="4000" dirty="0" smtClean="0"/>
              <a:t>.</a:t>
            </a:r>
            <a:endParaRPr lang="sr-Latn-RS" sz="4000" dirty="0" smtClean="0"/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Gospode</a:t>
            </a:r>
            <a:r>
              <a:rPr lang="en-US" sz="4000" dirty="0"/>
              <a:t> </a:t>
            </a:r>
            <a:r>
              <a:rPr lang="en-US" sz="4000" dirty="0" err="1"/>
              <a:t>koji</a:t>
            </a:r>
            <a:r>
              <a:rPr lang="en-US" sz="4000" dirty="0"/>
              <a:t> se </a:t>
            </a:r>
            <a:r>
              <a:rPr lang="en-US" sz="4000" dirty="0" err="1"/>
              <a:t>staraš</a:t>
            </a:r>
            <a:r>
              <a:rPr lang="en-US" sz="4000" dirty="0"/>
              <a:t>,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Bog </a:t>
            </a:r>
            <a:r>
              <a:rPr lang="en-US" sz="4000" dirty="0" err="1"/>
              <a:t>čudesnog</a:t>
            </a:r>
            <a:r>
              <a:rPr lang="en-US" sz="4000" dirty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svakodnevnog</a:t>
            </a:r>
            <a:r>
              <a:rPr lang="en-US" sz="4000" dirty="0"/>
              <a:t> </a:t>
            </a:r>
            <a:r>
              <a:rPr lang="en-US" sz="4000" dirty="0" err="1"/>
              <a:t>staranja</a:t>
            </a:r>
            <a:r>
              <a:rPr lang="en-US" sz="4000" dirty="0"/>
              <a:t>. </a:t>
            </a:r>
            <a:r>
              <a:rPr lang="en-US" sz="4000" dirty="0" err="1"/>
              <a:t>Predajem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svoje</a:t>
            </a:r>
            <a:r>
              <a:rPr lang="en-US" sz="4000" dirty="0"/>
              <a:t> </a:t>
            </a:r>
            <a:r>
              <a:rPr lang="en-US" sz="4000" dirty="0" err="1"/>
              <a:t>brige</a:t>
            </a:r>
            <a:r>
              <a:rPr lang="en-US" sz="4000" dirty="0"/>
              <a:t>, </a:t>
            </a:r>
            <a:r>
              <a:rPr lang="en-US" sz="4000" dirty="0" err="1"/>
              <a:t>dok</a:t>
            </a:r>
            <a:r>
              <a:rPr lang="en-US" sz="4000" dirty="0"/>
              <a:t> se </a:t>
            </a:r>
            <a:r>
              <a:rPr lang="en-US" sz="4000" dirty="0" err="1"/>
              <a:t>pitam</a:t>
            </a:r>
            <a:r>
              <a:rPr lang="en-US" sz="4000" dirty="0"/>
              <a:t> </a:t>
            </a:r>
            <a:r>
              <a:rPr lang="en-US" sz="4000" dirty="0" err="1"/>
              <a:t>kako</a:t>
            </a:r>
            <a:r>
              <a:rPr lang="en-US" sz="4000" dirty="0"/>
              <a:t> da </a:t>
            </a:r>
            <a:r>
              <a:rPr lang="en-US" sz="4000" dirty="0" err="1"/>
              <a:t>zadovoljim</a:t>
            </a:r>
            <a:r>
              <a:rPr lang="en-US" sz="4000" dirty="0"/>
              <a:t> </a:t>
            </a:r>
            <a:r>
              <a:rPr lang="en-US" sz="4000" dirty="0" err="1"/>
              <a:t>svoje</a:t>
            </a:r>
            <a:r>
              <a:rPr lang="en-US" sz="4000" dirty="0"/>
              <a:t> </a:t>
            </a:r>
            <a:r>
              <a:rPr lang="en-US" sz="4000" dirty="0" err="1"/>
              <a:t>potrebe</a:t>
            </a:r>
            <a:r>
              <a:rPr lang="en-US" sz="4000" dirty="0"/>
              <a:t>. </a:t>
            </a:r>
            <a:r>
              <a:rPr lang="en-US" sz="4000" dirty="0" err="1"/>
              <a:t>Podseti</a:t>
            </a:r>
            <a:r>
              <a:rPr lang="en-US" sz="4000" dirty="0"/>
              <a:t> me </a:t>
            </a:r>
            <a:r>
              <a:rPr lang="en-US" sz="4000" dirty="0" err="1"/>
              <a:t>kako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se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starao</a:t>
            </a:r>
            <a:r>
              <a:rPr lang="en-US" sz="4000" dirty="0"/>
              <a:t> o </a:t>
            </a:r>
            <a:r>
              <a:rPr lang="en-US" sz="4000" dirty="0" err="1"/>
              <a:t>meni</a:t>
            </a:r>
            <a:r>
              <a:rPr lang="en-US" sz="4000" dirty="0"/>
              <a:t> u </a:t>
            </a:r>
            <a:r>
              <a:rPr lang="en-US" sz="4000" dirty="0" err="1"/>
              <a:t>prošlosti</a:t>
            </a:r>
            <a:r>
              <a:rPr lang="en-US" sz="4000" dirty="0"/>
              <a:t>. </a:t>
            </a:r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B98BC3-2622-BFFC-5718-C7F87B9450F8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GOSPOD STARATELJ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E5224-5076-CB25-87AA-CCDD138A0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8F28C-117F-A16A-3893-4357EEFA9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40"/>
            <a:ext cx="10250769" cy="46118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dirty="0"/>
              <a:t> </a:t>
            </a:r>
            <a:endParaRPr lang="en-US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</a:t>
            </a:r>
            <a:r>
              <a:rPr lang="en-CA" sz="4000" dirty="0" err="1"/>
              <a:t>Isaija</a:t>
            </a:r>
            <a:r>
              <a:rPr lang="en-CA" sz="4000" dirty="0"/>
              <a:t> 6, 1–3; 1. </a:t>
            </a:r>
            <a:r>
              <a:rPr lang="en-CA" sz="4000" dirty="0" err="1"/>
              <a:t>Petrova</a:t>
            </a:r>
            <a:r>
              <a:rPr lang="en-CA" sz="4000" dirty="0"/>
              <a:t> 1, 13–16; </a:t>
            </a:r>
            <a:r>
              <a:rPr lang="en-CA" sz="4000" dirty="0" err="1"/>
              <a:t>Otkrivenje</a:t>
            </a:r>
            <a:r>
              <a:rPr lang="en-CA" sz="4000" dirty="0"/>
              <a:t> 4, </a:t>
            </a:r>
            <a:r>
              <a:rPr lang="en-CA" sz="4000" dirty="0" smtClean="0"/>
              <a:t>8–11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Sveti</a:t>
            </a:r>
            <a:r>
              <a:rPr lang="en-US" sz="4000" dirty="0"/>
              <a:t> </a:t>
            </a:r>
            <a:r>
              <a:rPr lang="en-US" sz="4000" dirty="0" err="1"/>
              <a:t>Bože</a:t>
            </a:r>
            <a:r>
              <a:rPr lang="en-US" sz="4000" dirty="0"/>
              <a:t>, </a:t>
            </a:r>
            <a:r>
              <a:rPr lang="en-US" sz="4000" dirty="0" err="1"/>
              <a:t>učini</a:t>
            </a:r>
            <a:r>
              <a:rPr lang="en-US" sz="4000" dirty="0"/>
              <a:t> me </a:t>
            </a:r>
            <a:r>
              <a:rPr lang="en-US" sz="4000" dirty="0" err="1"/>
              <a:t>svetom</a:t>
            </a:r>
            <a:r>
              <a:rPr lang="en-US" sz="4000" dirty="0"/>
              <a:t>, </a:t>
            </a:r>
            <a:r>
              <a:rPr lang="en-US" sz="4000" dirty="0" err="1"/>
              <a:t>zaslugama</a:t>
            </a:r>
            <a:r>
              <a:rPr lang="en-US" sz="4000" dirty="0"/>
              <a:t> </a:t>
            </a:r>
            <a:r>
              <a:rPr lang="en-US" sz="4000" dirty="0" err="1"/>
              <a:t>svoje</a:t>
            </a:r>
            <a:r>
              <a:rPr lang="en-US" sz="4000" dirty="0"/>
              <a:t> </a:t>
            </a:r>
            <a:r>
              <a:rPr lang="en-US" sz="4000" dirty="0" err="1"/>
              <a:t>žrtve</a:t>
            </a:r>
            <a:r>
              <a:rPr lang="en-US" sz="4000" dirty="0"/>
              <a:t>,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pokrij</a:t>
            </a:r>
            <a:r>
              <a:rPr lang="en-US" sz="4000" dirty="0"/>
              <a:t> me </a:t>
            </a:r>
            <a:r>
              <a:rPr lang="en-US" sz="4000" dirty="0" err="1"/>
              <a:t>svojom</a:t>
            </a:r>
            <a:r>
              <a:rPr lang="en-US" sz="4000" dirty="0"/>
              <a:t> </a:t>
            </a:r>
            <a:r>
              <a:rPr lang="en-US" sz="4000" dirty="0" err="1" smtClean="0"/>
              <a:t>pravednošću</a:t>
            </a:r>
            <a:r>
              <a:rPr lang="sr-Latn-RS" sz="4000" dirty="0" smtClean="0"/>
              <a:t>.</a:t>
            </a:r>
            <a:endParaRPr lang="en-US" sz="4000" dirty="0"/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491865-3E55-F5B9-2909-C64F4BC8276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SVETI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18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12DAE1-5CB8-C7F1-F749-44D2759C9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75073-D182-6F43-3878-76AB9F029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48" y="2104239"/>
            <a:ext cx="10388600" cy="4611831"/>
          </a:xfrm>
        </p:spPr>
        <p:txBody>
          <a:bodyPr>
            <a:normAutofit fontScale="92500"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</a:t>
            </a:r>
            <a:r>
              <a:rPr lang="en-CA" sz="4000" dirty="0" err="1"/>
              <a:t>Psalam</a:t>
            </a:r>
            <a:r>
              <a:rPr lang="en-CA" sz="4000" dirty="0"/>
              <a:t> 103, 14; 139,1–6; 1. </a:t>
            </a:r>
            <a:r>
              <a:rPr lang="en-CA" sz="4000" dirty="0" err="1"/>
              <a:t>Jovanova</a:t>
            </a:r>
            <a:r>
              <a:rPr lang="en-CA" sz="4000" dirty="0"/>
              <a:t> 3</a:t>
            </a:r>
            <a:r>
              <a:rPr lang="en-CA" sz="4000" dirty="0" smtClean="0"/>
              <a:t>,</a:t>
            </a:r>
            <a:r>
              <a:rPr lang="sr-Latn-RS" sz="4000" dirty="0" smtClean="0"/>
              <a:t> </a:t>
            </a:r>
            <a:r>
              <a:rPr lang="en-CA" sz="4000" dirty="0" smtClean="0"/>
              <a:t>20.</a:t>
            </a:r>
            <a:endParaRPr lang="sr-Latn-RS" sz="4000" dirty="0" smtClean="0"/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Gospode</a:t>
            </a:r>
            <a:r>
              <a:rPr lang="en-US" sz="4000" dirty="0"/>
              <a:t>, </a:t>
            </a:r>
            <a:r>
              <a:rPr lang="en-US" sz="4000" dirty="0" err="1"/>
              <a:t>Ti</a:t>
            </a:r>
            <a:r>
              <a:rPr lang="en-US" sz="4000" dirty="0"/>
              <a:t> me </a:t>
            </a:r>
            <a:r>
              <a:rPr lang="en-US" sz="4000" dirty="0" err="1"/>
              <a:t>znaš</a:t>
            </a:r>
            <a:r>
              <a:rPr lang="en-US" sz="4000" dirty="0"/>
              <a:t>; </a:t>
            </a:r>
            <a:r>
              <a:rPr lang="en-US" sz="4000" dirty="0" err="1"/>
              <a:t>znaš</a:t>
            </a:r>
            <a:r>
              <a:rPr lang="en-US" sz="4000" dirty="0"/>
              <a:t> </a:t>
            </a:r>
            <a:r>
              <a:rPr lang="en-US" sz="4000" dirty="0" err="1"/>
              <a:t>moj</a:t>
            </a:r>
            <a:r>
              <a:rPr lang="en-US" sz="4000" dirty="0"/>
              <a:t> </a:t>
            </a:r>
            <a:r>
              <a:rPr lang="en-US" sz="4000" dirty="0" err="1"/>
              <a:t>život</a:t>
            </a:r>
            <a:r>
              <a:rPr lang="en-US" sz="4000" dirty="0"/>
              <a:t>, </a:t>
            </a:r>
            <a:r>
              <a:rPr lang="en-US" sz="4000" dirty="0" err="1"/>
              <a:t>moju</a:t>
            </a:r>
            <a:r>
              <a:rPr lang="en-US" sz="4000" dirty="0"/>
              <a:t> </a:t>
            </a:r>
            <a:r>
              <a:rPr lang="en-US" sz="4000" dirty="0" err="1"/>
              <a:t>prošlost</a:t>
            </a:r>
            <a:r>
              <a:rPr lang="en-US" sz="4000" dirty="0"/>
              <a:t>, </a:t>
            </a:r>
            <a:r>
              <a:rPr lang="en-US" sz="4000" dirty="0" err="1"/>
              <a:t>moju</a:t>
            </a:r>
            <a:r>
              <a:rPr lang="en-US" sz="4000" dirty="0"/>
              <a:t> </a:t>
            </a:r>
            <a:r>
              <a:rPr lang="en-US" sz="4000" dirty="0" err="1" smtClean="0"/>
              <a:t>sadašnjost</a:t>
            </a:r>
            <a:r>
              <a:rPr lang="sr-Latn-RS" sz="4000" dirty="0" smtClean="0"/>
              <a:t>,</a:t>
            </a:r>
            <a:r>
              <a:rPr lang="en-US" sz="4000" dirty="0" smtClean="0"/>
              <a:t> </a:t>
            </a:r>
            <a:r>
              <a:rPr lang="en-US" sz="4000" dirty="0" err="1"/>
              <a:t>i</a:t>
            </a:r>
            <a:r>
              <a:rPr lang="en-US" sz="4000" dirty="0"/>
              <a:t> </a:t>
            </a:r>
            <a:r>
              <a:rPr lang="en-US" sz="4000" dirty="0" err="1"/>
              <a:t>moju</a:t>
            </a:r>
            <a:r>
              <a:rPr lang="en-US" sz="4000" dirty="0"/>
              <a:t> </a:t>
            </a:r>
            <a:r>
              <a:rPr lang="en-US" sz="4000" dirty="0" err="1"/>
              <a:t>budućnost</a:t>
            </a:r>
            <a:r>
              <a:rPr lang="en-US" sz="4000" dirty="0"/>
              <a:t>. </a:t>
            </a:r>
            <a:r>
              <a:rPr lang="en-US" sz="4000" dirty="0" err="1"/>
              <a:t>Pomozi</a:t>
            </a:r>
            <a:r>
              <a:rPr lang="en-US" sz="4000" dirty="0"/>
              <a:t> mi, </a:t>
            </a:r>
            <a:r>
              <a:rPr lang="en-US" sz="4000" dirty="0" err="1"/>
              <a:t>molim</a:t>
            </a:r>
            <a:r>
              <a:rPr lang="en-US" sz="4000" dirty="0"/>
              <a:t> </a:t>
            </a:r>
            <a:r>
              <a:rPr lang="en-US" sz="4000" dirty="0" err="1"/>
              <a:t>Te</a:t>
            </a:r>
            <a:r>
              <a:rPr lang="en-US" sz="4000" dirty="0"/>
              <a:t>, da se </a:t>
            </a:r>
            <a:r>
              <a:rPr lang="en-US" sz="4000" dirty="0" err="1"/>
              <a:t>pouzdam</a:t>
            </a:r>
            <a:r>
              <a:rPr lang="en-US" sz="4000" dirty="0"/>
              <a:t> u </a:t>
            </a:r>
            <a:r>
              <a:rPr lang="en-US" sz="4000" dirty="0" err="1"/>
              <a:t>Tebe</a:t>
            </a:r>
            <a:r>
              <a:rPr lang="en-US" sz="4000" dirty="0"/>
              <a:t>, bez </a:t>
            </a:r>
            <a:r>
              <a:rPr lang="en-US" sz="4000" dirty="0" err="1"/>
              <a:t>obzira</a:t>
            </a:r>
            <a:r>
              <a:rPr lang="en-US" sz="4000" dirty="0"/>
              <a:t> na </a:t>
            </a:r>
            <a:r>
              <a:rPr lang="en-US" sz="4000" dirty="0" err="1"/>
              <a:t>okolnostima</a:t>
            </a:r>
            <a:r>
              <a:rPr lang="en-US" sz="4000" dirty="0"/>
              <a:t> u </a:t>
            </a:r>
            <a:r>
              <a:rPr lang="en-US" sz="4000" dirty="0" err="1"/>
              <a:t>kojima</a:t>
            </a:r>
            <a:r>
              <a:rPr lang="en-US" sz="4000" dirty="0"/>
              <a:t> se </a:t>
            </a:r>
            <a:r>
              <a:rPr lang="en-US" sz="4000" dirty="0" err="1"/>
              <a:t>nalazim</a:t>
            </a:r>
            <a:r>
              <a:rPr lang="en-US" sz="4000" dirty="0"/>
              <a:t>. </a:t>
            </a:r>
          </a:p>
          <a:p>
            <a:pPr marL="0" lvl="0" indent="0">
              <a:buNone/>
            </a:pPr>
            <a:endParaRPr lang="en-US" sz="4000" dirty="0"/>
          </a:p>
          <a:p>
            <a:endParaRPr lang="en-US" sz="40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269B1F-C13D-4A63-65E7-39AC53CEE4CF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SVEZNAJUĆI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2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FC9E5A-ACDE-B9DF-F0AC-1527B4C09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10F2B-D418-940B-0A65-FAC401D81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2" y="2104239"/>
            <a:ext cx="10203634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2. </a:t>
            </a:r>
            <a:r>
              <a:rPr lang="en-CA" sz="4000" dirty="0" err="1"/>
              <a:t>Samuilova</a:t>
            </a:r>
            <a:r>
              <a:rPr lang="en-CA" sz="4000" dirty="0"/>
              <a:t> 7, 18–20; </a:t>
            </a:r>
            <a:r>
              <a:rPr lang="en-CA" sz="4000" dirty="0" err="1"/>
              <a:t>Psalam</a:t>
            </a:r>
            <a:r>
              <a:rPr lang="en-CA" sz="4000" dirty="0"/>
              <a:t> 16:2; Jovan 13, </a:t>
            </a:r>
            <a:r>
              <a:rPr lang="en-CA" sz="4000" dirty="0" smtClean="0"/>
              <a:t>12–17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Pokaži</a:t>
            </a:r>
            <a:r>
              <a:rPr lang="en-US" sz="4000" dirty="0"/>
              <a:t> mi </a:t>
            </a:r>
            <a:r>
              <a:rPr lang="en-US" sz="4000" dirty="0" err="1"/>
              <a:t>kako</a:t>
            </a:r>
            <a:r>
              <a:rPr lang="en-US" sz="4000" dirty="0"/>
              <a:t> da </a:t>
            </a:r>
            <a:r>
              <a:rPr lang="en-US" sz="4000" dirty="0" err="1"/>
              <a:t>budem</a:t>
            </a:r>
            <a:r>
              <a:rPr lang="en-US" sz="4000" dirty="0"/>
              <a:t> </a:t>
            </a:r>
            <a:r>
              <a:rPr lang="en-US" sz="4000" dirty="0" err="1"/>
              <a:t>sluga-vođa</a:t>
            </a:r>
            <a:r>
              <a:rPr lang="en-US" sz="4000" dirty="0"/>
              <a:t> </a:t>
            </a:r>
            <a:r>
              <a:rPr lang="en-US" sz="4000" dirty="0" err="1"/>
              <a:t>ljudima</a:t>
            </a:r>
            <a:r>
              <a:rPr lang="en-US" sz="4000" dirty="0"/>
              <a:t> </a:t>
            </a:r>
            <a:r>
              <a:rPr lang="en-US" sz="4000" dirty="0" err="1"/>
              <a:t>oko</a:t>
            </a:r>
            <a:r>
              <a:rPr lang="en-US" sz="4000" dirty="0"/>
              <a:t> </a:t>
            </a:r>
            <a:r>
              <a:rPr lang="en-US" sz="4000" dirty="0" err="1"/>
              <a:t>sebe</a:t>
            </a:r>
            <a:r>
              <a:rPr lang="en-US" sz="4000" dirty="0"/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F58EBB-427C-8959-56F6-2CEADF5B5459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GOSPOD</a:t>
            </a:r>
            <a:r>
              <a:rPr lang="en-US" sz="5400" b="1" dirty="0" smtClean="0">
                <a:solidFill>
                  <a:schemeClr val="bg1"/>
                </a:solidFill>
              </a:rPr>
              <a:t>, </a:t>
            </a:r>
            <a:r>
              <a:rPr lang="sr-Latn-RS" sz="5400" b="1" dirty="0" smtClean="0">
                <a:solidFill>
                  <a:schemeClr val="bg1"/>
                </a:solidFill>
              </a:rPr>
              <a:t>GOSPODAR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7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063" y="236198"/>
            <a:ext cx="10426044" cy="1325563"/>
          </a:xfrm>
        </p:spPr>
        <p:txBody>
          <a:bodyPr>
            <a:normAutofit/>
          </a:bodyPr>
          <a:lstStyle/>
          <a:p>
            <a:r>
              <a:rPr lang="sr-Latn-RS" sz="5400" b="1" dirty="0" smtClean="0">
                <a:solidFill>
                  <a:schemeClr val="bg1"/>
                </a:solidFill>
              </a:rPr>
              <a:t>Izraz</a:t>
            </a:r>
            <a:r>
              <a:rPr lang="en-US" sz="5400" b="1" dirty="0" smtClean="0">
                <a:solidFill>
                  <a:schemeClr val="bg1"/>
                </a:solidFill>
              </a:rPr>
              <a:t> “</a:t>
            </a:r>
            <a:r>
              <a:rPr lang="sr-Latn-RS" sz="5400" b="1" dirty="0" smtClean="0">
                <a:solidFill>
                  <a:schemeClr val="bg1"/>
                </a:solidFill>
              </a:rPr>
              <a:t>ime Božje“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RS" sz="4400" dirty="0" smtClean="0"/>
              <a:t>Izrečen ili zapisan u Svetom Pismu on označava: </a:t>
            </a:r>
            <a:r>
              <a:rPr lang="en-US" sz="4400" dirty="0" smtClean="0"/>
              <a:t> </a:t>
            </a:r>
          </a:p>
          <a:p>
            <a:pPr marL="457200" indent="457200"/>
            <a:r>
              <a:rPr lang="sr-Latn-RS" sz="4400" dirty="0" smtClean="0"/>
              <a:t>Njegov karakter</a:t>
            </a:r>
            <a:r>
              <a:rPr lang="en-US" sz="4400" dirty="0" smtClean="0"/>
              <a:t>,</a:t>
            </a:r>
          </a:p>
          <a:p>
            <a:pPr marL="457200" indent="457200"/>
            <a:r>
              <a:rPr lang="sr-Latn-RS" sz="4400" dirty="0" smtClean="0"/>
              <a:t>Njegovu pravednost</a:t>
            </a:r>
            <a:r>
              <a:rPr lang="en-US" sz="4400" dirty="0" smtClean="0"/>
              <a:t>, </a:t>
            </a:r>
            <a:endParaRPr lang="en-US" sz="4400" dirty="0"/>
          </a:p>
          <a:p>
            <a:pPr marL="457200" indent="457200"/>
            <a:r>
              <a:rPr lang="sr-Latn-RS" sz="4400" dirty="0" smtClean="0"/>
              <a:t>Njegove osobine</a:t>
            </a:r>
            <a:r>
              <a:rPr lang="en-US" sz="4400" dirty="0" smtClean="0"/>
              <a:t>, </a:t>
            </a:r>
            <a:endParaRPr lang="en-US" sz="4400" dirty="0"/>
          </a:p>
          <a:p>
            <a:pPr marL="457200" indent="457200"/>
            <a:r>
              <a:rPr lang="sr-Latn-RS" sz="4400" dirty="0" smtClean="0"/>
              <a:t>Njegova svojstva</a:t>
            </a:r>
            <a:r>
              <a:rPr lang="en-US" sz="4400" dirty="0" smtClean="0"/>
              <a:t>, </a:t>
            </a:r>
            <a:endParaRPr lang="en-US" sz="4400" dirty="0"/>
          </a:p>
          <a:p>
            <a:pPr marL="457200" indent="457200"/>
            <a:r>
              <a:rPr lang="sr-Latn-RS" sz="4400" dirty="0" smtClean="0"/>
              <a:t>Samo Njegovo biće</a:t>
            </a:r>
            <a:r>
              <a:rPr lang="en-US" sz="4400" dirty="0" smtClean="0"/>
              <a:t>.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7676C7-675E-8787-22E6-526BDC937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3AA3A-17D2-A502-6CF8-9D7C5B6B5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33" y="2104240"/>
            <a:ext cx="10326183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US" sz="4000" i="1" dirty="0" err="1"/>
              <a:t>Biblijski</a:t>
            </a:r>
            <a:r>
              <a:rPr lang="en-US" sz="4000" i="1" dirty="0"/>
              <a:t> </a:t>
            </a:r>
            <a:r>
              <a:rPr lang="en-US" sz="4000" i="1" dirty="0" err="1"/>
              <a:t>tekstovi</a:t>
            </a:r>
            <a:r>
              <a:rPr lang="en-US" sz="4000" dirty="0"/>
              <a:t>: </a:t>
            </a:r>
            <a:r>
              <a:rPr lang="en-US" sz="4000" dirty="0" err="1"/>
              <a:t>Psalam</a:t>
            </a:r>
            <a:r>
              <a:rPr lang="en-US" sz="4000" dirty="0"/>
              <a:t> 139, 7–12; </a:t>
            </a:r>
            <a:r>
              <a:rPr lang="en-US" sz="4000" dirty="0" err="1"/>
              <a:t>Jeremija</a:t>
            </a:r>
            <a:r>
              <a:rPr lang="en-US" sz="4000" dirty="0"/>
              <a:t> 23, 23. 24; </a:t>
            </a:r>
            <a:r>
              <a:rPr lang="en-US" sz="4000" dirty="0" err="1"/>
              <a:t>Matej</a:t>
            </a:r>
            <a:r>
              <a:rPr lang="en-US" sz="4000" dirty="0"/>
              <a:t> 28, </a:t>
            </a:r>
            <a:r>
              <a:rPr lang="en-US" sz="4000" dirty="0" smtClean="0"/>
              <a:t>20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Hvala</a:t>
            </a:r>
            <a:r>
              <a:rPr lang="en-US" sz="4000" dirty="0"/>
              <a:t> </a:t>
            </a:r>
            <a:r>
              <a:rPr lang="en-US" sz="4000" dirty="0" err="1"/>
              <a:t>Ti</a:t>
            </a:r>
            <a:r>
              <a:rPr lang="en-US" sz="4000" dirty="0"/>
              <a:t>, </a:t>
            </a:r>
            <a:r>
              <a:rPr lang="en-US" sz="4000" dirty="0" err="1"/>
              <a:t>Gospode</a:t>
            </a:r>
            <a:r>
              <a:rPr lang="en-US" sz="4000" dirty="0"/>
              <a:t>, </a:t>
            </a:r>
            <a:r>
              <a:rPr lang="en-US" sz="4000" dirty="0" err="1"/>
              <a:t>što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blizu</a:t>
            </a:r>
            <a:r>
              <a:rPr lang="en-US" sz="4000" dirty="0"/>
              <a:t> </a:t>
            </a:r>
            <a:r>
              <a:rPr lang="en-US" sz="4000" dirty="0" err="1"/>
              <a:t>svakoga</a:t>
            </a:r>
            <a:r>
              <a:rPr lang="en-US" sz="4000" dirty="0"/>
              <a:t>. </a:t>
            </a:r>
            <a:r>
              <a:rPr lang="en-US" sz="4000" dirty="0" err="1"/>
              <a:t>Zato</a:t>
            </a:r>
            <a:r>
              <a:rPr lang="en-US" sz="4000" dirty="0"/>
              <a:t> </a:t>
            </a:r>
            <a:r>
              <a:rPr lang="en-US" sz="4000" dirty="0" err="1"/>
              <a:t>što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</a:t>
            </a:r>
            <a:r>
              <a:rPr lang="en-US" sz="4000" dirty="0" err="1"/>
              <a:t>sveprisutan</a:t>
            </a:r>
            <a:r>
              <a:rPr lang="en-US" sz="4000" dirty="0"/>
              <a:t> Bog, </a:t>
            </a:r>
            <a:r>
              <a:rPr lang="en-US" sz="4000" dirty="0" err="1"/>
              <a:t>Ti</a:t>
            </a:r>
            <a:r>
              <a:rPr lang="en-US" sz="4000" dirty="0"/>
              <a:t> </a:t>
            </a:r>
            <a:r>
              <a:rPr lang="en-US" sz="4000" dirty="0" err="1"/>
              <a:t>si</a:t>
            </a:r>
            <a:r>
              <a:rPr lang="en-US" sz="4000" dirty="0"/>
              <a:t> “</a:t>
            </a:r>
            <a:r>
              <a:rPr lang="en-US" sz="4000" dirty="0" err="1"/>
              <a:t>Pomoćnik</a:t>
            </a:r>
            <a:r>
              <a:rPr lang="en-US" sz="4000" dirty="0"/>
              <a:t> </a:t>
            </a:r>
            <a:r>
              <a:rPr lang="en-US" sz="4000" dirty="0" err="1"/>
              <a:t>koji</a:t>
            </a:r>
            <a:r>
              <a:rPr lang="en-US" sz="4000" dirty="0"/>
              <a:t> se u </a:t>
            </a:r>
            <a:r>
              <a:rPr lang="en-US" sz="4000" dirty="0" err="1"/>
              <a:t>nevoljama</a:t>
            </a:r>
            <a:r>
              <a:rPr lang="en-US" sz="4000" dirty="0"/>
              <a:t> </a:t>
            </a:r>
            <a:r>
              <a:rPr lang="en-US" sz="4000" dirty="0" err="1"/>
              <a:t>brzo</a:t>
            </a:r>
            <a:r>
              <a:rPr lang="en-US" sz="4000" dirty="0"/>
              <a:t> </a:t>
            </a:r>
            <a:r>
              <a:rPr lang="en-US" sz="4000" dirty="0" err="1"/>
              <a:t>nalazi</a:t>
            </a:r>
            <a:r>
              <a:rPr lang="en-US" sz="4000" dirty="0"/>
              <a:t>” (</a:t>
            </a:r>
            <a:r>
              <a:rPr lang="en-US" sz="4000" dirty="0" err="1"/>
              <a:t>Psalam</a:t>
            </a:r>
            <a:r>
              <a:rPr lang="en-US" sz="4000" dirty="0"/>
              <a:t> 46, 1). </a:t>
            </a:r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314DDF0-0831-7087-B087-5F1E910B7FCD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SVEPRISUTNI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63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21F836-FFB8-13F7-47B4-9E22ACD83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D012F-7D97-8AEC-D1C9-7046A65D9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847" y="2104238"/>
            <a:ext cx="10409387" cy="4611831"/>
          </a:xfrm>
        </p:spPr>
        <p:txBody>
          <a:bodyPr>
            <a:normAutofit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1. </a:t>
            </a:r>
            <a:r>
              <a:rPr lang="en-CA" sz="4000" dirty="0" err="1"/>
              <a:t>Mojsijeva</a:t>
            </a:r>
            <a:r>
              <a:rPr lang="en-CA" sz="4000" dirty="0"/>
              <a:t> 17, 1. 2; </a:t>
            </a:r>
            <a:r>
              <a:rPr lang="en-CA" sz="4000" dirty="0" err="1"/>
              <a:t>Psalam</a:t>
            </a:r>
            <a:r>
              <a:rPr lang="en-CA" sz="4000" dirty="0"/>
              <a:t> 8; </a:t>
            </a:r>
            <a:r>
              <a:rPr lang="en-CA" sz="4000" dirty="0" err="1"/>
              <a:t>Matej</a:t>
            </a:r>
            <a:r>
              <a:rPr lang="en-CA" sz="4000" dirty="0"/>
              <a:t> 19, </a:t>
            </a:r>
            <a:r>
              <a:rPr lang="en-CA" sz="4000" dirty="0" smtClean="0"/>
              <a:t>26</a:t>
            </a:r>
            <a:r>
              <a:rPr lang="sr-Latn-RS" sz="4000" dirty="0" smtClean="0"/>
              <a:t>.</a:t>
            </a:r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US" sz="4000" i="1" dirty="0" err="1"/>
              <a:t>Molitva</a:t>
            </a:r>
            <a:r>
              <a:rPr lang="en-US" sz="4000" dirty="0"/>
              <a:t>: </a:t>
            </a:r>
            <a:r>
              <a:rPr lang="en-US" sz="4000" dirty="0" err="1"/>
              <a:t>Gospode</a:t>
            </a:r>
            <a:r>
              <a:rPr lang="en-US" sz="4000" dirty="0"/>
              <a:t>, </a:t>
            </a:r>
            <a:r>
              <a:rPr lang="en-US" sz="4000" dirty="0" err="1"/>
              <a:t>radujem</a:t>
            </a:r>
            <a:r>
              <a:rPr lang="en-US" sz="4000" dirty="0"/>
              <a:t> se </a:t>
            </a:r>
            <a:r>
              <a:rPr lang="en-US" sz="4000" dirty="0" err="1"/>
              <a:t>što</a:t>
            </a:r>
            <a:r>
              <a:rPr lang="en-US" sz="4000" dirty="0"/>
              <a:t> </a:t>
            </a:r>
            <a:r>
              <a:rPr lang="en-US" sz="4000" dirty="0" err="1"/>
              <a:t>Tebi</a:t>
            </a:r>
            <a:r>
              <a:rPr lang="en-US" sz="4000" dirty="0"/>
              <a:t> </a:t>
            </a:r>
            <a:r>
              <a:rPr lang="en-US" sz="4000" dirty="0" err="1"/>
              <a:t>ništa</a:t>
            </a:r>
            <a:r>
              <a:rPr lang="en-US" sz="4000" dirty="0"/>
              <a:t> </a:t>
            </a:r>
            <a:r>
              <a:rPr lang="en-US" sz="4000" dirty="0" err="1"/>
              <a:t>nije</a:t>
            </a:r>
            <a:r>
              <a:rPr lang="en-US" sz="4000" dirty="0"/>
              <a:t> </a:t>
            </a:r>
            <a:r>
              <a:rPr lang="en-US" sz="4000" dirty="0" err="1"/>
              <a:t>nemoguće</a:t>
            </a:r>
            <a:r>
              <a:rPr lang="en-US" sz="4000" dirty="0"/>
              <a:t>!</a:t>
            </a:r>
          </a:p>
          <a:p>
            <a:pPr marL="0" lvl="0" indent="0">
              <a:buNone/>
            </a:pPr>
            <a:endParaRPr lang="en-US" sz="4000" dirty="0"/>
          </a:p>
          <a:p>
            <a:pPr marL="0" indent="0">
              <a:buNone/>
            </a:pP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8A889D-F54A-FF1A-FC95-CA8871B1FC4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SVEMOGUĆI BOG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0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95309-1429-88CE-DB9C-05FCB545B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EFF79B-559F-C370-97CA-E37B13D2D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1" y="2104240"/>
            <a:ext cx="10388600" cy="4611831"/>
          </a:xfrm>
        </p:spPr>
        <p:txBody>
          <a:bodyPr>
            <a:normAutofit lnSpcReduction="10000"/>
          </a:bodyPr>
          <a:lstStyle/>
          <a:p>
            <a:pPr lvl="0"/>
            <a:endParaRPr lang="en-US" sz="3600" i="1" dirty="0"/>
          </a:p>
          <a:p>
            <a:pPr lvl="0"/>
            <a:r>
              <a:rPr lang="en-CA" sz="4000" i="1"/>
              <a:t>Biblijski tekstovi</a:t>
            </a:r>
            <a:r>
              <a:rPr lang="en-CA" sz="4000"/>
              <a:t>: Isaija 48, 12; Filibljanima 1, 6; Otkrivenje 22, </a:t>
            </a:r>
            <a:r>
              <a:rPr lang="en-CA" sz="4000"/>
              <a:t>13</a:t>
            </a:r>
            <a:r>
              <a:rPr lang="en-CA" sz="4000" smtClean="0"/>
              <a:t>.</a:t>
            </a:r>
            <a:endParaRPr lang="sr-Latn-RS" sz="4000" smtClean="0"/>
          </a:p>
          <a:p>
            <a:pPr marL="0" lvl="0" indent="0">
              <a:buNone/>
            </a:pPr>
            <a:endParaRPr lang="en-US" sz="4000"/>
          </a:p>
          <a:p>
            <a:pPr lvl="0"/>
            <a:r>
              <a:rPr lang="en-CA" sz="4000" i="1"/>
              <a:t>Molitva</a:t>
            </a:r>
            <a:r>
              <a:rPr lang="en-CA" sz="4000"/>
              <a:t>: </a:t>
            </a:r>
            <a:r>
              <a:rPr lang="en-US" sz="4000" i="1"/>
              <a:t>(Izgovorite prvo i poslednje slovo azbuke na vašem maternjem jeziku.) </a:t>
            </a:r>
            <a:r>
              <a:rPr lang="en-US" sz="4000"/>
              <a:t>Gospode, Ti i  </a:t>
            </a:r>
            <a:r>
              <a:rPr lang="en-US" sz="4000" u="sng"/>
              <a:t>___</a:t>
            </a:r>
            <a:r>
              <a:rPr lang="en-US" sz="4000"/>
              <a:t> i ___ ! Moj život je u Tvojim rukama, Ti ćeš imati zadnju reč u njemu!  </a:t>
            </a:r>
          </a:p>
          <a:p>
            <a:pPr marL="0" lv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3EB531-0F71-6294-1445-B9E216ACF464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PRVI I POSLEDNJI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8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D93E44-D36D-9D24-2C3C-AAC779507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AE484-70A8-4B3C-1724-3E89D3D51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970" y="2104240"/>
            <a:ext cx="10222489" cy="4611831"/>
          </a:xfrm>
        </p:spPr>
        <p:txBody>
          <a:bodyPr>
            <a:normAutofit fontScale="77500" lnSpcReduction="20000"/>
          </a:bodyPr>
          <a:lstStyle/>
          <a:p>
            <a:pPr lvl="0"/>
            <a:endParaRPr lang="en-US" sz="3600" i="1" dirty="0"/>
          </a:p>
          <a:p>
            <a:r>
              <a:rPr lang="en-CA" sz="3600" dirty="0"/>
              <a:t>The Navigators. “Names and Attributes of God.” Bringing Friends on the </a:t>
            </a:r>
            <a:r>
              <a:rPr lang="en-CA" sz="3600"/>
              <a:t>Journey. </a:t>
            </a:r>
            <a:r>
              <a:rPr lang="en-CA" sz="3600" dirty="0"/>
              <a:t>https://</a:t>
            </a:r>
            <a:r>
              <a:rPr lang="en-CA" sz="3600" dirty="0" err="1"/>
              <a:t>www.navigators.org</a:t>
            </a:r>
            <a:r>
              <a:rPr lang="en-CA" sz="3600" dirty="0"/>
              <a:t>/</a:t>
            </a:r>
            <a:r>
              <a:rPr lang="en-CA" sz="3600" dirty="0" err="1"/>
              <a:t>disciplemaking</a:t>
            </a:r>
            <a:r>
              <a:rPr lang="en-CA" sz="3600" dirty="0"/>
              <a:t>/adm1/names-and</a:t>
            </a:r>
            <a:br>
              <a:rPr lang="en-CA" sz="3600" dirty="0"/>
            </a:br>
            <a:r>
              <a:rPr lang="en-CA" sz="3600" dirty="0"/>
              <a:t>-attributes-of-god/.</a:t>
            </a:r>
          </a:p>
          <a:p>
            <a:endParaRPr lang="en-CA" sz="3600" dirty="0"/>
          </a:p>
          <a:p>
            <a:r>
              <a:rPr lang="en-CA" sz="3600" dirty="0"/>
              <a:t>White, Ellen G. </a:t>
            </a:r>
            <a:r>
              <a:rPr lang="en-CA" sz="3600" i="1" dirty="0"/>
              <a:t>Jesus, Name Above All Names.</a:t>
            </a:r>
            <a:r>
              <a:rPr lang="en-CA" sz="3600" dirty="0"/>
              <a:t> Nampa, ID: Pacific Press®, 2020.</a:t>
            </a:r>
          </a:p>
          <a:p>
            <a:endParaRPr lang="en-CA" sz="3600" dirty="0"/>
          </a:p>
          <a:p>
            <a:r>
              <a:rPr lang="en-US" sz="3600" dirty="0"/>
              <a:t>Women’s Ministries. “The Names of God.” My Daily Walk With Jesus. https://</a:t>
            </a:r>
            <a:r>
              <a:rPr lang="en-US" sz="3600" dirty="0" err="1"/>
              <a:t>women.adventist.org</a:t>
            </a:r>
            <a:r>
              <a:rPr lang="en-US" sz="3600" dirty="0"/>
              <a:t>/the-names-of</a:t>
            </a:r>
            <a:br>
              <a:rPr lang="en-US" sz="3600" dirty="0"/>
            </a:br>
            <a:r>
              <a:rPr lang="en-US" sz="3600" dirty="0"/>
              <a:t>-</a:t>
            </a:r>
            <a:r>
              <a:rPr lang="en-US" sz="3600" dirty="0" err="1"/>
              <a:t>god?searchsite</a:t>
            </a:r>
            <a:r>
              <a:rPr lang="en-US" sz="3600" dirty="0"/>
              <a:t>=</a:t>
            </a:r>
            <a:r>
              <a:rPr lang="en-US" sz="3600" dirty="0" err="1"/>
              <a:t>women.adventist.org&amp;ref</a:t>
            </a:r>
            <a:r>
              <a:rPr lang="en-US" sz="3600" dirty="0"/>
              <a:t>=on-site</a:t>
            </a:r>
            <a:br>
              <a:rPr lang="en-US" sz="3600" dirty="0"/>
            </a:br>
            <a:r>
              <a:rPr lang="en-US" sz="3600" dirty="0"/>
              <a:t>-</a:t>
            </a:r>
            <a:r>
              <a:rPr lang="en-US" sz="3600" dirty="0" err="1"/>
              <a:t>search&amp;searchterm</a:t>
            </a:r>
            <a:r>
              <a:rPr lang="en-US" sz="3600" dirty="0"/>
              <a:t>=Names+of%20God.</a:t>
            </a:r>
          </a:p>
          <a:p>
            <a:pPr lvl="0"/>
            <a:endParaRPr lang="en-US" sz="36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7C759CF-5B3E-8693-D196-C3FA0CD33566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smtClean="0">
                <a:solidFill>
                  <a:schemeClr val="bg1"/>
                </a:solidFill>
              </a:rPr>
              <a:t>IZVORI MATERIJALA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0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0B49BD-57B6-8E41-1A14-14F2CE833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r>
              <a:rPr lang="sr-Latn-RS" sz="4000" b="1" dirty="0" smtClean="0">
                <a:latin typeface="+mn-lt"/>
              </a:rPr>
              <a:t>     Biblija o Božjim imenima</a:t>
            </a:r>
            <a:endParaRPr lang="pt-BR" sz="4000" b="1" dirty="0"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9959109" cy="4476519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Danil</a:t>
            </a:r>
            <a:r>
              <a:rPr lang="sr-Latn-RS" sz="3600" dirty="0" smtClean="0"/>
              <a:t>o</a:t>
            </a:r>
            <a:r>
              <a:rPr lang="en-US" sz="3600" dirty="0" smtClean="0"/>
              <a:t> 2</a:t>
            </a:r>
            <a:r>
              <a:rPr lang="sr-Latn-RS" sz="3600" dirty="0" smtClean="0"/>
              <a:t>, </a:t>
            </a:r>
            <a:r>
              <a:rPr lang="en-US" sz="3600" dirty="0" smtClean="0"/>
              <a:t>20</a:t>
            </a:r>
            <a:r>
              <a:rPr lang="sr-Latn-RS" sz="3600" dirty="0"/>
              <a:t>:</a:t>
            </a:r>
            <a:endParaRPr lang="en-US" sz="3600" dirty="0"/>
          </a:p>
          <a:p>
            <a:pPr marL="288925" indent="0">
              <a:buNone/>
            </a:pPr>
            <a:r>
              <a:rPr lang="en-US" sz="3600" dirty="0" smtClean="0"/>
              <a:t>“</a:t>
            </a:r>
            <a:r>
              <a:rPr lang="en-US" sz="3600" dirty="0" err="1" smtClean="0"/>
              <a:t>Progovori</a:t>
            </a:r>
            <a:r>
              <a:rPr lang="en-US" sz="3600" dirty="0" smtClean="0"/>
              <a:t> </a:t>
            </a:r>
            <a:r>
              <a:rPr lang="en-US" sz="3600" dirty="0" err="1"/>
              <a:t>Danilo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reče</a:t>
            </a:r>
            <a:r>
              <a:rPr lang="en-US" sz="3600" dirty="0"/>
              <a:t>: da je </a:t>
            </a:r>
            <a:r>
              <a:rPr lang="en-US" sz="3600" dirty="0" err="1"/>
              <a:t>blagosloveno</a:t>
            </a:r>
            <a:r>
              <a:rPr lang="en-US" sz="3600" dirty="0"/>
              <a:t> </a:t>
            </a:r>
            <a:r>
              <a:rPr lang="en-US" sz="3600" i="1" dirty="0" err="1"/>
              <a:t>ime</a:t>
            </a:r>
            <a:r>
              <a:rPr lang="en-US" sz="3600" i="1" dirty="0"/>
              <a:t> </a:t>
            </a:r>
            <a:r>
              <a:rPr lang="en-US" sz="3600" dirty="0" err="1"/>
              <a:t>Gospodnje</a:t>
            </a:r>
            <a:r>
              <a:rPr lang="en-US" sz="3600" dirty="0"/>
              <a:t> od </a:t>
            </a:r>
            <a:r>
              <a:rPr lang="en-US" sz="3600" dirty="0" err="1"/>
              <a:t>vijeka</a:t>
            </a:r>
            <a:r>
              <a:rPr lang="en-US" sz="3600" dirty="0"/>
              <a:t> do </a:t>
            </a:r>
            <a:r>
              <a:rPr lang="en-US" sz="3600" dirty="0" err="1"/>
              <a:t>vijeka</a:t>
            </a:r>
            <a:r>
              <a:rPr lang="en-US" sz="3600" dirty="0"/>
              <a:t>; </a:t>
            </a:r>
            <a:r>
              <a:rPr lang="en-US" sz="3600" dirty="0" err="1"/>
              <a:t>jer</a:t>
            </a:r>
            <a:r>
              <a:rPr lang="en-US" sz="3600" dirty="0"/>
              <a:t> je </a:t>
            </a:r>
            <a:r>
              <a:rPr lang="en-US" sz="3600" dirty="0" err="1"/>
              <a:t>njegova</a:t>
            </a:r>
            <a:r>
              <a:rPr lang="en-US" sz="3600" dirty="0"/>
              <a:t> </a:t>
            </a:r>
            <a:r>
              <a:rPr lang="en-US" sz="3600" dirty="0" err="1"/>
              <a:t>mudrost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 smtClean="0"/>
              <a:t>sila</a:t>
            </a:r>
            <a:r>
              <a:rPr lang="sr-Latn-RS" sz="3600" dirty="0" smtClean="0"/>
              <a:t>.</a:t>
            </a:r>
            <a:r>
              <a:rPr lang="en-US" sz="3600" dirty="0" smtClean="0"/>
              <a:t>”</a:t>
            </a:r>
            <a:endParaRPr lang="en-US" sz="3600" dirty="0"/>
          </a:p>
          <a:p>
            <a:r>
              <a:rPr lang="sr-Latn-RS" sz="3600" dirty="0" smtClean="0"/>
              <a:t>5. Mojsijeva</a:t>
            </a:r>
            <a:r>
              <a:rPr lang="en-US" sz="3600" dirty="0" smtClean="0"/>
              <a:t> 18</a:t>
            </a:r>
            <a:r>
              <a:rPr lang="sr-Latn-RS" sz="3600" dirty="0" smtClean="0"/>
              <a:t>, </a:t>
            </a:r>
            <a:r>
              <a:rPr lang="en-US" sz="3600" dirty="0" smtClean="0"/>
              <a:t>7</a:t>
            </a:r>
            <a:r>
              <a:rPr lang="sr-Latn-RS" sz="3600" dirty="0" smtClean="0"/>
              <a:t>:</a:t>
            </a:r>
            <a:endParaRPr lang="en-US" sz="3600" dirty="0"/>
          </a:p>
          <a:p>
            <a:pPr marL="288925" indent="0">
              <a:buNone/>
            </a:pPr>
            <a:r>
              <a:rPr lang="en-US" sz="3600" dirty="0" smtClean="0"/>
              <a:t>“</a:t>
            </a:r>
            <a:r>
              <a:rPr lang="en-US" sz="3600" dirty="0" err="1" smtClean="0"/>
              <a:t>Neka</a:t>
            </a:r>
            <a:r>
              <a:rPr lang="en-US" sz="3600" dirty="0" smtClean="0"/>
              <a:t> </a:t>
            </a:r>
            <a:r>
              <a:rPr lang="en-US" sz="3600" dirty="0" err="1"/>
              <a:t>služi</a:t>
            </a:r>
            <a:r>
              <a:rPr lang="en-US" sz="3600" dirty="0"/>
              <a:t> </a:t>
            </a:r>
            <a:r>
              <a:rPr lang="en-US" sz="3600" i="1" dirty="0"/>
              <a:t>u </a:t>
            </a:r>
            <a:r>
              <a:rPr lang="en-US" sz="3600" i="1" dirty="0" err="1"/>
              <a:t>ime</a:t>
            </a:r>
            <a:r>
              <a:rPr lang="en-US" sz="3600" dirty="0"/>
              <a:t> </a:t>
            </a:r>
            <a:r>
              <a:rPr lang="en-US" sz="3600" dirty="0" err="1"/>
              <a:t>Gospoda</a:t>
            </a:r>
            <a:r>
              <a:rPr lang="en-US" sz="3600" dirty="0"/>
              <a:t> Boga </a:t>
            </a:r>
            <a:r>
              <a:rPr lang="en-US" sz="3600" dirty="0" err="1"/>
              <a:t>svojega</a:t>
            </a:r>
            <a:r>
              <a:rPr lang="en-US" sz="3600" dirty="0"/>
              <a:t> </a:t>
            </a:r>
            <a:r>
              <a:rPr lang="en-US" sz="3600" dirty="0" err="1"/>
              <a:t>kao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druga</a:t>
            </a:r>
            <a:r>
              <a:rPr lang="en-US" sz="3600" dirty="0"/>
              <a:t> </a:t>
            </a:r>
            <a:r>
              <a:rPr lang="en-US" sz="3600" dirty="0" err="1"/>
              <a:t>braća</a:t>
            </a:r>
            <a:r>
              <a:rPr lang="en-US" sz="3600" dirty="0"/>
              <a:t> </a:t>
            </a:r>
            <a:r>
              <a:rPr lang="en-US" sz="3600" dirty="0" err="1"/>
              <a:t>njegova</a:t>
            </a:r>
            <a:r>
              <a:rPr lang="en-US" sz="3600" dirty="0"/>
              <a:t> </a:t>
            </a:r>
            <a:r>
              <a:rPr lang="en-US" sz="3600" dirty="0" err="1"/>
              <a:t>Leviti</a:t>
            </a:r>
            <a:r>
              <a:rPr lang="en-US" sz="3600" dirty="0"/>
              <a:t>, </a:t>
            </a:r>
            <a:r>
              <a:rPr lang="en-US" sz="3600" dirty="0" err="1"/>
              <a:t>koji</a:t>
            </a:r>
            <a:r>
              <a:rPr lang="en-US" sz="3600" dirty="0"/>
              <a:t> </a:t>
            </a:r>
            <a:r>
              <a:rPr lang="en-US" sz="3600" dirty="0" err="1"/>
              <a:t>ondje</a:t>
            </a:r>
            <a:r>
              <a:rPr lang="en-US" sz="3600" dirty="0"/>
              <a:t> </a:t>
            </a:r>
            <a:r>
              <a:rPr lang="en-US" sz="3600" dirty="0" err="1"/>
              <a:t>stoje</a:t>
            </a:r>
            <a:r>
              <a:rPr lang="en-US" sz="3600" dirty="0"/>
              <a:t> </a:t>
            </a:r>
            <a:r>
              <a:rPr lang="en-US" sz="3600" dirty="0" err="1"/>
              <a:t>pred</a:t>
            </a:r>
            <a:r>
              <a:rPr lang="en-US" sz="3600" dirty="0"/>
              <a:t> </a:t>
            </a:r>
            <a:r>
              <a:rPr lang="en-US" sz="3600" dirty="0" err="1" smtClean="0"/>
              <a:t>Gospodom</a:t>
            </a:r>
            <a:r>
              <a:rPr lang="sr-Latn-RS" sz="3600" dirty="0" smtClean="0"/>
              <a:t>.</a:t>
            </a:r>
            <a:r>
              <a:rPr lang="en-US" sz="3600" dirty="0" smtClean="0"/>
              <a:t>” 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0A33ED-883E-F38B-2B68-155DA25F7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B1BAEFE-DADA-3B53-1B53-F9E42FD7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r>
              <a:rPr lang="sr-Latn-RS" sz="4000" b="1" dirty="0" smtClean="0">
                <a:latin typeface="Montserrat" panose="00000500000000000000" pitchFamily="50" charset="0"/>
              </a:rPr>
              <a:t>   </a:t>
            </a:r>
            <a:r>
              <a:rPr lang="sr-Latn-RS" sz="4000" b="1" dirty="0" smtClean="0">
                <a:latin typeface="+mn-lt"/>
              </a:rPr>
              <a:t>Biblija </a:t>
            </a:r>
            <a:r>
              <a:rPr lang="sr-Latn-RS" sz="4000" b="1" dirty="0">
                <a:latin typeface="+mn-lt"/>
              </a:rPr>
              <a:t>o Božjim imenima</a:t>
            </a:r>
            <a:endParaRPr lang="pt-BR" sz="4000" b="1" dirty="0"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7E8CC53-C16E-424B-FCE3-ACE818DA9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334" y="1728845"/>
            <a:ext cx="10349705" cy="4946273"/>
          </a:xfrm>
        </p:spPr>
        <p:txBody>
          <a:bodyPr>
            <a:noAutofit/>
          </a:bodyPr>
          <a:lstStyle/>
          <a:p>
            <a:r>
              <a:rPr lang="en-US" sz="3600" dirty="0" smtClean="0"/>
              <a:t>1</a:t>
            </a:r>
            <a:r>
              <a:rPr lang="sr-Latn-RS" sz="3600" dirty="0" smtClean="0"/>
              <a:t>.</a:t>
            </a:r>
            <a:r>
              <a:rPr lang="en-US" sz="3600" dirty="0"/>
              <a:t> </a:t>
            </a:r>
            <a:r>
              <a:rPr lang="en-US" sz="3600" dirty="0" err="1" smtClean="0"/>
              <a:t>Samu</a:t>
            </a:r>
            <a:r>
              <a:rPr lang="sr-Latn-RS" sz="3600" dirty="0" smtClean="0"/>
              <a:t>ilova</a:t>
            </a:r>
            <a:r>
              <a:rPr lang="en-US" sz="3600" dirty="0" smtClean="0"/>
              <a:t> 17</a:t>
            </a:r>
            <a:r>
              <a:rPr lang="sr-Latn-RS" sz="3600" dirty="0" smtClean="0"/>
              <a:t>, </a:t>
            </a:r>
            <a:r>
              <a:rPr lang="en-US" sz="3600" dirty="0" smtClean="0"/>
              <a:t>45</a:t>
            </a:r>
            <a:r>
              <a:rPr lang="sr-Latn-RS" sz="3600" dirty="0" smtClean="0"/>
              <a:t>:</a:t>
            </a:r>
            <a:endParaRPr lang="en-US" sz="3600" dirty="0"/>
          </a:p>
          <a:p>
            <a:pPr marL="288925" indent="0">
              <a:buNone/>
            </a:pPr>
            <a:r>
              <a:rPr lang="en-US" sz="3600" dirty="0" smtClean="0"/>
              <a:t>“A </a:t>
            </a:r>
            <a:r>
              <a:rPr lang="en-US" sz="3600" dirty="0"/>
              <a:t>David </a:t>
            </a:r>
            <a:r>
              <a:rPr lang="en-US" sz="3600" dirty="0" err="1"/>
              <a:t>reče</a:t>
            </a:r>
            <a:r>
              <a:rPr lang="en-US" sz="3600" dirty="0"/>
              <a:t> </a:t>
            </a:r>
            <a:r>
              <a:rPr lang="en-US" sz="3600" dirty="0" err="1"/>
              <a:t>Filistejinu</a:t>
            </a:r>
            <a:r>
              <a:rPr lang="en-US" sz="3600" dirty="0"/>
              <a:t>: </a:t>
            </a:r>
            <a:r>
              <a:rPr lang="en-US" sz="3600" dirty="0" err="1"/>
              <a:t>ti</a:t>
            </a:r>
            <a:r>
              <a:rPr lang="en-US" sz="3600" dirty="0"/>
              <a:t> </a:t>
            </a:r>
            <a:r>
              <a:rPr lang="en-US" sz="3600" dirty="0" err="1"/>
              <a:t>ideš</a:t>
            </a:r>
            <a:r>
              <a:rPr lang="en-US" sz="3600" dirty="0"/>
              <a:t> na me s </a:t>
            </a:r>
            <a:r>
              <a:rPr lang="en-US" sz="3600" dirty="0" err="1"/>
              <a:t>mačem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s </a:t>
            </a:r>
            <a:r>
              <a:rPr lang="en-US" sz="3600" dirty="0" err="1"/>
              <a:t>kopljem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sa</a:t>
            </a:r>
            <a:r>
              <a:rPr lang="en-US" sz="3600" dirty="0"/>
              <a:t> </a:t>
            </a:r>
            <a:r>
              <a:rPr lang="en-US" sz="3600" dirty="0" err="1"/>
              <a:t>štitom</a:t>
            </a:r>
            <a:r>
              <a:rPr lang="en-US" sz="3600" dirty="0"/>
              <a:t>; a ja idem na </a:t>
            </a:r>
            <a:r>
              <a:rPr lang="en-US" sz="3600" dirty="0" err="1"/>
              <a:t>te</a:t>
            </a:r>
            <a:r>
              <a:rPr lang="en-US" sz="3600" dirty="0"/>
              <a:t> </a:t>
            </a:r>
            <a:r>
              <a:rPr lang="en-US" sz="3600" i="1" dirty="0"/>
              <a:t>u </a:t>
            </a:r>
            <a:r>
              <a:rPr lang="en-US" sz="3600" i="1" dirty="0" err="1"/>
              <a:t>ime</a:t>
            </a:r>
            <a:r>
              <a:rPr lang="en-US" sz="3600" i="1" dirty="0"/>
              <a:t> </a:t>
            </a:r>
            <a:r>
              <a:rPr lang="en-US" sz="3600" dirty="0" err="1"/>
              <a:t>Gospoda</a:t>
            </a:r>
            <a:r>
              <a:rPr lang="en-US" sz="3600" dirty="0"/>
              <a:t> </a:t>
            </a:r>
            <a:r>
              <a:rPr lang="en-US" sz="3600" dirty="0" err="1"/>
              <a:t>nad</a:t>
            </a:r>
            <a:r>
              <a:rPr lang="en-US" sz="3600" dirty="0"/>
              <a:t> </a:t>
            </a:r>
            <a:r>
              <a:rPr lang="en-US" sz="3600" dirty="0" err="1"/>
              <a:t>vojskama</a:t>
            </a:r>
            <a:r>
              <a:rPr lang="en-US" sz="3600" dirty="0"/>
              <a:t>, Boga </a:t>
            </a:r>
            <a:r>
              <a:rPr lang="en-US" sz="3600" dirty="0" err="1"/>
              <a:t>vojske</a:t>
            </a:r>
            <a:r>
              <a:rPr lang="en-US" sz="3600" dirty="0"/>
              <a:t> </a:t>
            </a:r>
            <a:r>
              <a:rPr lang="en-US" sz="3600" dirty="0" err="1"/>
              <a:t>Izrailjeve</a:t>
            </a:r>
            <a:r>
              <a:rPr lang="en-US" sz="3600" dirty="0"/>
              <a:t>, </a:t>
            </a:r>
            <a:r>
              <a:rPr lang="en-US" sz="3600" dirty="0" err="1"/>
              <a:t>kojega</a:t>
            </a:r>
            <a:r>
              <a:rPr lang="en-US" sz="3600" dirty="0"/>
              <a:t> </a:t>
            </a:r>
            <a:r>
              <a:rPr lang="en-US" sz="3600" dirty="0" err="1"/>
              <a:t>si</a:t>
            </a:r>
            <a:r>
              <a:rPr lang="en-US" sz="3600" dirty="0"/>
              <a:t> </a:t>
            </a:r>
            <a:r>
              <a:rPr lang="en-US" sz="3600" dirty="0" err="1" smtClean="0"/>
              <a:t>ružio</a:t>
            </a:r>
            <a:r>
              <a:rPr lang="sr-Latn-RS" sz="3600" dirty="0"/>
              <a:t>.</a:t>
            </a:r>
            <a:r>
              <a:rPr lang="en-US" sz="3600" dirty="0" smtClean="0"/>
              <a:t>”</a:t>
            </a:r>
            <a:endParaRPr lang="en-US" sz="3600" dirty="0"/>
          </a:p>
          <a:p>
            <a:r>
              <a:rPr lang="en-US" sz="3600" dirty="0" err="1" smtClean="0"/>
              <a:t>Psal</a:t>
            </a:r>
            <a:r>
              <a:rPr lang="sr-Latn-RS" sz="3600" dirty="0" smtClean="0"/>
              <a:t>a</a:t>
            </a:r>
            <a:r>
              <a:rPr lang="en-US" sz="3600" dirty="0" smtClean="0"/>
              <a:t>m 48</a:t>
            </a:r>
            <a:r>
              <a:rPr lang="sr-Latn-RS" sz="3600" dirty="0" smtClean="0"/>
              <a:t>, </a:t>
            </a:r>
            <a:r>
              <a:rPr lang="en-US" sz="3600" dirty="0" smtClean="0"/>
              <a:t>10</a:t>
            </a:r>
            <a:r>
              <a:rPr lang="sr-Latn-RS" sz="3600" dirty="0"/>
              <a:t>:</a:t>
            </a:r>
            <a:endParaRPr lang="en-US" sz="3600" dirty="0"/>
          </a:p>
          <a:p>
            <a:pPr marL="288925" indent="0">
              <a:buNone/>
            </a:pPr>
            <a:r>
              <a:rPr lang="en-US" sz="3600" dirty="0" smtClean="0"/>
              <a:t>“Kao </a:t>
            </a:r>
            <a:r>
              <a:rPr lang="en-US" sz="3600" dirty="0" err="1"/>
              <a:t>što</a:t>
            </a:r>
            <a:r>
              <a:rPr lang="en-US" sz="3600" dirty="0"/>
              <a:t> je </a:t>
            </a:r>
            <a:r>
              <a:rPr lang="en-US" sz="3600" i="1" dirty="0" err="1"/>
              <a:t>ime</a:t>
            </a:r>
            <a:r>
              <a:rPr lang="en-US" sz="3600" dirty="0"/>
              <a:t> </a:t>
            </a:r>
            <a:r>
              <a:rPr lang="en-US" sz="3600" dirty="0" err="1"/>
              <a:t>tvoje</a:t>
            </a:r>
            <a:r>
              <a:rPr lang="en-US" sz="3600" dirty="0"/>
              <a:t>, </a:t>
            </a:r>
            <a:r>
              <a:rPr lang="en-US" sz="3600" dirty="0" err="1"/>
              <a:t>Bože</a:t>
            </a:r>
            <a:r>
              <a:rPr lang="en-US" sz="3600" dirty="0"/>
              <a:t>, </a:t>
            </a:r>
            <a:r>
              <a:rPr lang="en-US" sz="3600" dirty="0" err="1"/>
              <a:t>tako</a:t>
            </a:r>
            <a:r>
              <a:rPr lang="en-US" sz="3600" dirty="0"/>
              <a:t> je </a:t>
            </a:r>
            <a:r>
              <a:rPr lang="en-US" sz="3600" dirty="0" err="1"/>
              <a:t>i</a:t>
            </a:r>
            <a:r>
              <a:rPr lang="en-US" sz="3600" dirty="0"/>
              <a:t> </a:t>
            </a:r>
            <a:r>
              <a:rPr lang="en-US" sz="3600" dirty="0" err="1"/>
              <a:t>hvala</a:t>
            </a:r>
            <a:r>
              <a:rPr lang="en-US" sz="3600" dirty="0"/>
              <a:t> </a:t>
            </a:r>
            <a:r>
              <a:rPr lang="en-US" sz="3600" dirty="0" err="1"/>
              <a:t>tvoja</a:t>
            </a:r>
            <a:r>
              <a:rPr lang="en-US" sz="3600" dirty="0"/>
              <a:t> na </a:t>
            </a:r>
            <a:r>
              <a:rPr lang="en-US" sz="3600" dirty="0" err="1"/>
              <a:t>krajevima</a:t>
            </a:r>
            <a:r>
              <a:rPr lang="en-US" sz="3600" dirty="0"/>
              <a:t> </a:t>
            </a:r>
            <a:r>
              <a:rPr lang="en-US" sz="4000" dirty="0" err="1"/>
              <a:t>zemaljskim</a:t>
            </a:r>
            <a:r>
              <a:rPr lang="en-US" sz="4000" dirty="0"/>
              <a:t>; </a:t>
            </a:r>
            <a:r>
              <a:rPr lang="en-US" sz="4000" dirty="0" err="1"/>
              <a:t>pravde</a:t>
            </a:r>
            <a:r>
              <a:rPr lang="en-US" sz="4000" dirty="0"/>
              <a:t> je </a:t>
            </a:r>
            <a:r>
              <a:rPr lang="en-US" sz="4000" dirty="0" err="1"/>
              <a:t>puna</a:t>
            </a:r>
            <a:r>
              <a:rPr lang="en-US" sz="4000" dirty="0"/>
              <a:t> </a:t>
            </a:r>
            <a:r>
              <a:rPr lang="en-US" sz="4000" dirty="0" err="1"/>
              <a:t>desnica</a:t>
            </a:r>
            <a:r>
              <a:rPr lang="en-US" sz="4000" dirty="0"/>
              <a:t> </a:t>
            </a:r>
            <a:r>
              <a:rPr lang="en-US" sz="4000" dirty="0" err="1" smtClean="0"/>
              <a:t>tvoja</a:t>
            </a:r>
            <a:r>
              <a:rPr lang="sr-Latn-RS" sz="4000" dirty="0" smtClean="0"/>
              <a:t>.</a:t>
            </a:r>
            <a:r>
              <a:rPr lang="en-US" sz="4000" dirty="0" smtClean="0"/>
              <a:t>”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130617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492F87-9240-73A0-28A2-3F537C7D5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BD85F55-C12B-FED4-BCA7-139910D6C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9174" y="505547"/>
            <a:ext cx="8700655" cy="1356932"/>
          </a:xfrm>
        </p:spPr>
        <p:txBody>
          <a:bodyPr>
            <a:normAutofit/>
          </a:bodyPr>
          <a:lstStyle/>
          <a:p>
            <a:r>
              <a:rPr lang="sr-Latn-RS" sz="4000" b="1" dirty="0" smtClean="0">
                <a:latin typeface="Montserrat" panose="00000500000000000000" pitchFamily="50" charset="0"/>
              </a:rPr>
              <a:t>   </a:t>
            </a:r>
            <a:r>
              <a:rPr lang="sr-Latn-RS" sz="4000" b="1" dirty="0">
                <a:latin typeface="+mn-lt"/>
              </a:rPr>
              <a:t>Biblija o Božjim imenima</a:t>
            </a:r>
            <a:endParaRPr lang="pt-BR" sz="4000" b="1" dirty="0">
              <a:latin typeface="+mn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C17608A-AC8C-D59A-7A6E-B31A3E9FA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1875934"/>
            <a:ext cx="10194636" cy="498206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Jo</a:t>
            </a:r>
            <a:r>
              <a:rPr lang="sr-Latn-RS" sz="3600" dirty="0" smtClean="0"/>
              <a:t>van</a:t>
            </a:r>
            <a:r>
              <a:rPr lang="en-US" sz="3600" dirty="0" smtClean="0"/>
              <a:t> 1</a:t>
            </a:r>
            <a:r>
              <a:rPr lang="sr-Latn-RS" sz="3600" dirty="0" smtClean="0"/>
              <a:t>, </a:t>
            </a:r>
            <a:r>
              <a:rPr lang="en-US" sz="3600" dirty="0" smtClean="0"/>
              <a:t>12</a:t>
            </a:r>
            <a:r>
              <a:rPr lang="sr-Latn-RS" sz="3600" dirty="0" smtClean="0"/>
              <a:t>:</a:t>
            </a:r>
            <a:endParaRPr lang="en-US" sz="3600" dirty="0"/>
          </a:p>
          <a:p>
            <a:pPr marL="233363" indent="0">
              <a:buNone/>
            </a:pPr>
            <a:r>
              <a:rPr lang="en-US" sz="3600" dirty="0" smtClean="0"/>
              <a:t>“A </a:t>
            </a:r>
            <a:r>
              <a:rPr lang="en-US" sz="3600" dirty="0" err="1"/>
              <a:t>koji</a:t>
            </a:r>
            <a:r>
              <a:rPr lang="en-US" sz="3600" dirty="0"/>
              <a:t> </a:t>
            </a:r>
            <a:r>
              <a:rPr lang="en-US" sz="3600" dirty="0" err="1"/>
              <a:t>ga</a:t>
            </a:r>
            <a:r>
              <a:rPr lang="en-US" sz="3600" dirty="0"/>
              <a:t> </a:t>
            </a:r>
            <a:r>
              <a:rPr lang="en-US" sz="3600" dirty="0" err="1"/>
              <a:t>primiše</a:t>
            </a:r>
            <a:r>
              <a:rPr lang="en-US" sz="3600" dirty="0"/>
              <a:t> </a:t>
            </a:r>
            <a:r>
              <a:rPr lang="en-US" sz="3600" dirty="0" err="1"/>
              <a:t>dade</a:t>
            </a:r>
            <a:r>
              <a:rPr lang="en-US" sz="3600" dirty="0"/>
              <a:t> </a:t>
            </a:r>
            <a:r>
              <a:rPr lang="en-US" sz="3600" dirty="0" err="1"/>
              <a:t>im</a:t>
            </a:r>
            <a:r>
              <a:rPr lang="en-US" sz="3600" dirty="0"/>
              <a:t> </a:t>
            </a:r>
            <a:r>
              <a:rPr lang="en-US" sz="3600" dirty="0" err="1"/>
              <a:t>vlast</a:t>
            </a:r>
            <a:r>
              <a:rPr lang="en-US" sz="3600" dirty="0"/>
              <a:t> da </a:t>
            </a:r>
            <a:r>
              <a:rPr lang="en-US" sz="3600" dirty="0" err="1"/>
              <a:t>budu</a:t>
            </a:r>
            <a:r>
              <a:rPr lang="en-US" sz="3600" dirty="0"/>
              <a:t> </a:t>
            </a:r>
            <a:r>
              <a:rPr lang="en-US" sz="3600" dirty="0" err="1"/>
              <a:t>sinovi</a:t>
            </a:r>
            <a:r>
              <a:rPr lang="en-US" sz="3600" dirty="0"/>
              <a:t> </a:t>
            </a:r>
            <a:r>
              <a:rPr lang="en-US" sz="3600" dirty="0" err="1"/>
              <a:t>Božiji</a:t>
            </a:r>
            <a:r>
              <a:rPr lang="en-US" sz="3600" dirty="0"/>
              <a:t>, </a:t>
            </a:r>
            <a:r>
              <a:rPr lang="en-US" sz="3600" dirty="0" err="1"/>
              <a:t>koji</a:t>
            </a:r>
            <a:r>
              <a:rPr lang="en-US" sz="3600" dirty="0"/>
              <a:t> </a:t>
            </a:r>
            <a:r>
              <a:rPr lang="en-US" sz="3600" dirty="0" err="1"/>
              <a:t>vjeruju</a:t>
            </a:r>
            <a:r>
              <a:rPr lang="en-US" sz="3600" dirty="0"/>
              <a:t> </a:t>
            </a:r>
            <a:r>
              <a:rPr lang="en-US" sz="3600" i="1" dirty="0"/>
              <a:t>u </a:t>
            </a:r>
            <a:r>
              <a:rPr lang="en-US" sz="3600" i="1" dirty="0" err="1"/>
              <a:t>ime</a:t>
            </a:r>
            <a:r>
              <a:rPr lang="en-US" sz="3600" dirty="0"/>
              <a:t> </a:t>
            </a:r>
            <a:r>
              <a:rPr lang="en-US" sz="3600" dirty="0" err="1" smtClean="0"/>
              <a:t>njegovo</a:t>
            </a:r>
            <a:r>
              <a:rPr lang="sr-Latn-RS" sz="3600" dirty="0" smtClean="0"/>
              <a:t>.“</a:t>
            </a:r>
          </a:p>
          <a:p>
            <a:pPr marL="233363" indent="0">
              <a:buNone/>
            </a:pPr>
            <a:endParaRPr lang="en-US" sz="3600" dirty="0"/>
          </a:p>
          <a:p>
            <a:r>
              <a:rPr lang="en-US" sz="3600" dirty="0" smtClean="0"/>
              <a:t>Mat</a:t>
            </a:r>
            <a:r>
              <a:rPr lang="sr-Latn-RS" sz="3600" dirty="0" smtClean="0"/>
              <a:t>ej</a:t>
            </a:r>
            <a:r>
              <a:rPr lang="en-US" sz="3600" dirty="0" smtClean="0"/>
              <a:t> 6</a:t>
            </a:r>
            <a:r>
              <a:rPr lang="sr-Latn-RS" sz="3600" dirty="0" smtClean="0"/>
              <a:t>, </a:t>
            </a:r>
            <a:r>
              <a:rPr lang="en-US" sz="3600" dirty="0" smtClean="0"/>
              <a:t>9</a:t>
            </a:r>
            <a:r>
              <a:rPr lang="sr-Latn-RS" sz="3600" dirty="0"/>
              <a:t>.</a:t>
            </a:r>
            <a:r>
              <a:rPr lang="en-US" sz="3600" dirty="0" smtClean="0"/>
              <a:t> 10</a:t>
            </a:r>
            <a:r>
              <a:rPr lang="sr-Latn-RS" sz="3600" dirty="0" smtClean="0"/>
              <a:t>:</a:t>
            </a:r>
            <a:endParaRPr lang="sr-Latn-RS" sz="3600" dirty="0"/>
          </a:p>
          <a:p>
            <a:pPr marL="0" indent="0">
              <a:buNone/>
            </a:pPr>
            <a:r>
              <a:rPr lang="sr-Latn-RS" sz="3600" dirty="0"/>
              <a:t> </a:t>
            </a:r>
            <a:r>
              <a:rPr lang="en-US" sz="3600" dirty="0" smtClean="0"/>
              <a:t>“</a:t>
            </a:r>
            <a:r>
              <a:rPr lang="en-US" sz="3600" dirty="0" err="1" smtClean="0"/>
              <a:t>Ovako</a:t>
            </a:r>
            <a:r>
              <a:rPr lang="en-US" sz="3600" dirty="0" smtClean="0"/>
              <a:t> </a:t>
            </a:r>
            <a:r>
              <a:rPr lang="en-US" sz="3600" dirty="0" err="1"/>
              <a:t>dakle</a:t>
            </a:r>
            <a:r>
              <a:rPr lang="en-US" sz="3600" dirty="0"/>
              <a:t> </a:t>
            </a:r>
            <a:r>
              <a:rPr lang="en-US" sz="3600" dirty="0" err="1"/>
              <a:t>molite</a:t>
            </a:r>
            <a:r>
              <a:rPr lang="en-US" sz="3600" dirty="0"/>
              <a:t> se vi: </a:t>
            </a:r>
            <a:r>
              <a:rPr lang="en-US" sz="3600" dirty="0" err="1"/>
              <a:t>Oče</a:t>
            </a:r>
            <a:r>
              <a:rPr lang="en-US" sz="3600" dirty="0"/>
              <a:t> </a:t>
            </a:r>
            <a:r>
              <a:rPr lang="en-US" sz="3600" dirty="0" err="1"/>
              <a:t>naš</a:t>
            </a:r>
            <a:r>
              <a:rPr lang="en-US" sz="3600" dirty="0"/>
              <a:t> </a:t>
            </a:r>
            <a:r>
              <a:rPr lang="en-US" sz="3600" dirty="0" err="1"/>
              <a:t>koji</a:t>
            </a:r>
            <a:r>
              <a:rPr lang="en-US" sz="3600" dirty="0"/>
              <a:t> </a:t>
            </a:r>
            <a:r>
              <a:rPr lang="en-US" sz="3600" dirty="0" err="1"/>
              <a:t>si</a:t>
            </a:r>
            <a:r>
              <a:rPr lang="en-US" sz="3600" dirty="0"/>
              <a:t> na </a:t>
            </a:r>
            <a:r>
              <a:rPr lang="sr-Latn-RS" sz="3600" dirty="0" smtClean="0"/>
              <a:t>  </a:t>
            </a:r>
            <a:r>
              <a:rPr lang="en-US" sz="3600" dirty="0" err="1" smtClean="0"/>
              <a:t>nebesima</a:t>
            </a:r>
            <a:r>
              <a:rPr lang="en-US" sz="3600" dirty="0"/>
              <a:t>, da se </a:t>
            </a:r>
            <a:r>
              <a:rPr lang="en-US" sz="3600" dirty="0" err="1"/>
              <a:t>sveti</a:t>
            </a:r>
            <a:r>
              <a:rPr lang="en-US" sz="3600" i="1" dirty="0"/>
              <a:t> </a:t>
            </a:r>
            <a:r>
              <a:rPr lang="en-US" sz="3600" i="1" dirty="0" err="1"/>
              <a:t>ime</a:t>
            </a:r>
            <a:r>
              <a:rPr lang="en-US" sz="3600" dirty="0"/>
              <a:t> </a:t>
            </a:r>
            <a:r>
              <a:rPr lang="en-US" sz="3600" dirty="0" err="1"/>
              <a:t>tvoje</a:t>
            </a:r>
            <a:r>
              <a:rPr lang="en-US" sz="3600" dirty="0"/>
              <a:t>; da </a:t>
            </a:r>
            <a:r>
              <a:rPr lang="en-US" sz="3600" dirty="0" err="1"/>
              <a:t>dođe</a:t>
            </a:r>
            <a:r>
              <a:rPr lang="en-US" sz="3600" dirty="0"/>
              <a:t> </a:t>
            </a:r>
            <a:r>
              <a:rPr lang="en-US" sz="3600" dirty="0" err="1"/>
              <a:t>carstvo</a:t>
            </a:r>
            <a:r>
              <a:rPr lang="en-US" sz="3600" dirty="0"/>
              <a:t> </a:t>
            </a:r>
            <a:r>
              <a:rPr lang="en-US" sz="3600" dirty="0" err="1"/>
              <a:t>tvoje</a:t>
            </a:r>
            <a:r>
              <a:rPr lang="en-US" sz="3600" dirty="0"/>
              <a:t>; da </a:t>
            </a:r>
            <a:r>
              <a:rPr lang="en-US" sz="3600" dirty="0" err="1"/>
              <a:t>bude</a:t>
            </a:r>
            <a:r>
              <a:rPr lang="en-US" sz="3600" dirty="0"/>
              <a:t> </a:t>
            </a:r>
            <a:r>
              <a:rPr lang="en-US" sz="3600" dirty="0" err="1"/>
              <a:t>volja</a:t>
            </a:r>
            <a:r>
              <a:rPr lang="en-US" sz="3600" dirty="0"/>
              <a:t> </a:t>
            </a:r>
            <a:r>
              <a:rPr lang="en-US" sz="3600" dirty="0" err="1"/>
              <a:t>tvoja</a:t>
            </a:r>
            <a:r>
              <a:rPr lang="en-US" sz="3600" dirty="0"/>
              <a:t> </a:t>
            </a:r>
            <a:r>
              <a:rPr lang="en-US" sz="3600" dirty="0" err="1"/>
              <a:t>i</a:t>
            </a:r>
            <a:r>
              <a:rPr lang="en-US" sz="3600" dirty="0"/>
              <a:t> na </a:t>
            </a:r>
            <a:r>
              <a:rPr lang="en-US" sz="3600" dirty="0" err="1"/>
              <a:t>zemlji</a:t>
            </a:r>
            <a:r>
              <a:rPr lang="en-US" sz="3600" dirty="0"/>
              <a:t> </a:t>
            </a:r>
            <a:r>
              <a:rPr lang="en-US" sz="3600" dirty="0" err="1"/>
              <a:t>kao</a:t>
            </a:r>
            <a:r>
              <a:rPr lang="en-US" sz="3600" dirty="0"/>
              <a:t> na </a:t>
            </a:r>
            <a:r>
              <a:rPr lang="en-US" sz="3600" dirty="0" err="1" smtClean="0"/>
              <a:t>nebu</a:t>
            </a:r>
            <a:r>
              <a:rPr lang="sr-Latn-RS" sz="3600" dirty="0" smtClean="0"/>
              <a:t>.</a:t>
            </a:r>
            <a:r>
              <a:rPr lang="en-US" sz="3600" dirty="0" smtClean="0"/>
              <a:t>”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10388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91" y="217344"/>
            <a:ext cx="7660563" cy="1498334"/>
          </a:xfrm>
        </p:spPr>
        <p:txBody>
          <a:bodyPr>
            <a:normAutofit/>
          </a:bodyPr>
          <a:lstStyle/>
          <a:p>
            <a:r>
              <a:rPr lang="en-US" sz="5400" b="1" dirty="0"/>
              <a:t>                     </a:t>
            </a:r>
            <a:r>
              <a:rPr lang="sr-Latn-RS" sz="5400" b="1" dirty="0" smtClean="0"/>
              <a:t>JA SAM</a:t>
            </a:r>
            <a:r>
              <a:rPr lang="en-US" dirty="0"/>
              <a:t/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1579418"/>
            <a:ext cx="8409709" cy="5061238"/>
          </a:xfrm>
        </p:spPr>
        <p:txBody>
          <a:bodyPr>
            <a:normAutofit/>
          </a:bodyPr>
          <a:lstStyle/>
          <a:p>
            <a:r>
              <a:rPr lang="sr-Latn-RS" sz="4000" dirty="0" smtClean="0"/>
              <a:t>Božje ime otkriveno Mojsiju u 2. Mojsijevoj 3, 14. </a:t>
            </a:r>
          </a:p>
          <a:p>
            <a:r>
              <a:rPr lang="sr-Latn-RS" sz="4000" dirty="0" smtClean="0"/>
              <a:t>To je ime vrhunski samostalnog, celovitog Bića</a:t>
            </a:r>
            <a:r>
              <a:rPr lang="sr-Latn-RS" sz="4000" smtClean="0"/>
              <a:t>. 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79F0EB-3B81-03DA-BEF7-39E6724BE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D9E0F-06FA-FF47-A63C-182B8382C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091" y="217344"/>
            <a:ext cx="7660563" cy="1498334"/>
          </a:xfrm>
        </p:spPr>
        <p:txBody>
          <a:bodyPr>
            <a:normAutofit/>
          </a:bodyPr>
          <a:lstStyle/>
          <a:p>
            <a:r>
              <a:rPr lang="en-US" sz="5400" b="1" dirty="0"/>
              <a:t>                     </a:t>
            </a:r>
            <a:r>
              <a:rPr lang="sr-Latn-RS" sz="5400" b="1" dirty="0" smtClean="0"/>
              <a:t>JA SAM</a:t>
            </a:r>
            <a:r>
              <a:rPr lang="en-US" dirty="0"/>
              <a:t/>
            </a:r>
            <a:br>
              <a:rPr lang="en-US" dirty="0"/>
            </a:br>
            <a:endParaRPr lang="pt-BR" sz="4000" dirty="0">
              <a:latin typeface="Montserrat" panose="00000500000000000000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5294387-BF61-F5B9-D6D8-66B43650D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5" y="2095790"/>
            <a:ext cx="8409709" cy="5061238"/>
          </a:xfrm>
        </p:spPr>
        <p:txBody>
          <a:bodyPr>
            <a:normAutofit/>
          </a:bodyPr>
          <a:lstStyle/>
          <a:p>
            <a:r>
              <a:rPr lang="en-US" sz="4400" dirty="0" err="1"/>
              <a:t>Isus</a:t>
            </a:r>
            <a:r>
              <a:rPr lang="en-US" sz="4400" dirty="0"/>
              <a:t> se </a:t>
            </a:r>
            <a:r>
              <a:rPr lang="en-US" sz="4400" dirty="0" err="1"/>
              <a:t>takođe</a:t>
            </a:r>
            <a:r>
              <a:rPr lang="en-US" sz="4400" dirty="0"/>
              <a:t> </a:t>
            </a:r>
            <a:r>
              <a:rPr lang="en-US" sz="4400" dirty="0" err="1"/>
              <a:t>služio</a:t>
            </a:r>
            <a:r>
              <a:rPr lang="en-US" sz="4400" dirty="0"/>
              <a:t> </a:t>
            </a:r>
            <a:r>
              <a:rPr lang="en-US" sz="4400" dirty="0" err="1"/>
              <a:t>brojnim</a:t>
            </a:r>
            <a:r>
              <a:rPr lang="en-US" sz="4400" dirty="0"/>
              <a:t> “JA </a:t>
            </a:r>
            <a:r>
              <a:rPr lang="en-US" sz="4400" dirty="0" smtClean="0"/>
              <a:t>SAM”</a:t>
            </a:r>
            <a:r>
              <a:rPr lang="sr-Latn-RS" sz="4400" dirty="0" smtClean="0"/>
              <a:t> i</a:t>
            </a:r>
            <a:r>
              <a:rPr lang="en-US" sz="4400" dirty="0" err="1" smtClean="0"/>
              <a:t>zjavama</a:t>
            </a:r>
            <a:r>
              <a:rPr lang="en-US" sz="4400" dirty="0" smtClean="0"/>
              <a:t> </a:t>
            </a:r>
            <a:r>
              <a:rPr lang="en-US" sz="4400" dirty="0"/>
              <a:t>da bi se </a:t>
            </a:r>
            <a:r>
              <a:rPr lang="en-US" sz="4400" dirty="0" err="1"/>
              <a:t>otkrio</a:t>
            </a:r>
            <a:r>
              <a:rPr lang="en-US" sz="4400" dirty="0"/>
              <a:t> </a:t>
            </a:r>
            <a:r>
              <a:rPr lang="en-US" sz="4400" dirty="0" err="1"/>
              <a:t>kao</a:t>
            </a:r>
            <a:r>
              <a:rPr lang="en-US" sz="4400" dirty="0"/>
              <a:t> Bog, </a:t>
            </a:r>
            <a:r>
              <a:rPr lang="en-US" sz="4400" dirty="0" err="1"/>
              <a:t>kao</a:t>
            </a:r>
            <a:r>
              <a:rPr lang="en-US" sz="4400" dirty="0"/>
              <a:t> </a:t>
            </a:r>
            <a:r>
              <a:rPr lang="en-US" sz="4400" dirty="0" err="1"/>
              <a:t>što</a:t>
            </a:r>
            <a:r>
              <a:rPr lang="en-US" sz="4400" dirty="0"/>
              <a:t> </a:t>
            </a:r>
            <a:r>
              <a:rPr lang="en-US" sz="4400" dirty="0" err="1" smtClean="0"/>
              <a:t>su</a:t>
            </a:r>
            <a:endParaRPr lang="sr-Latn-RS" sz="4400" dirty="0" smtClean="0"/>
          </a:p>
          <a:p>
            <a:r>
              <a:rPr lang="en-US" sz="4400" dirty="0" smtClean="0"/>
              <a:t> </a:t>
            </a:r>
            <a:r>
              <a:rPr lang="en-US" sz="4400" dirty="0"/>
              <a:t>“Ja </a:t>
            </a:r>
            <a:r>
              <a:rPr lang="en-US" sz="4400" dirty="0" err="1"/>
              <a:t>sam</a:t>
            </a:r>
            <a:r>
              <a:rPr lang="en-US" sz="4400" dirty="0"/>
              <a:t> </a:t>
            </a:r>
            <a:r>
              <a:rPr lang="en-US" sz="4400" dirty="0" err="1"/>
              <a:t>hleb</a:t>
            </a:r>
            <a:r>
              <a:rPr lang="en-US" sz="4400" dirty="0"/>
              <a:t> </a:t>
            </a:r>
            <a:r>
              <a:rPr lang="en-US" sz="4400" dirty="0" err="1"/>
              <a:t>života</a:t>
            </a:r>
            <a:r>
              <a:rPr lang="en-US" sz="4400" dirty="0"/>
              <a:t>” (Jovan 6, 33). </a:t>
            </a:r>
            <a:endParaRPr lang="sr-Latn-RS" sz="4400" dirty="0" smtClean="0"/>
          </a:p>
          <a:p>
            <a:endParaRPr lang="sr-Latn-RS" sz="4400" dirty="0" smtClean="0"/>
          </a:p>
          <a:p>
            <a:r>
              <a:rPr lang="en-US" sz="4400" dirty="0" smtClean="0"/>
              <a:t>JA </a:t>
            </a:r>
            <a:r>
              <a:rPr lang="en-US" sz="4400" dirty="0"/>
              <a:t>SAM </a:t>
            </a:r>
            <a:r>
              <a:rPr lang="en-US" sz="4400" dirty="0" err="1"/>
              <a:t>obuhvata</a:t>
            </a:r>
            <a:r>
              <a:rPr lang="en-US" sz="4400" dirty="0"/>
              <a:t> </a:t>
            </a:r>
            <a:r>
              <a:rPr lang="en-US" sz="4400" dirty="0" err="1"/>
              <a:t>prošlost</a:t>
            </a:r>
            <a:r>
              <a:rPr lang="en-US" sz="4400" dirty="0"/>
              <a:t>, </a:t>
            </a:r>
            <a:r>
              <a:rPr lang="en-US" sz="4400" dirty="0" err="1"/>
              <a:t>sadašnjost</a:t>
            </a:r>
            <a:r>
              <a:rPr lang="en-US" sz="4400" dirty="0"/>
              <a:t> </a:t>
            </a:r>
            <a:r>
              <a:rPr lang="en-US" sz="4400" dirty="0" err="1"/>
              <a:t>i</a:t>
            </a:r>
            <a:r>
              <a:rPr lang="en-US" sz="4400" dirty="0"/>
              <a:t> </a:t>
            </a:r>
            <a:r>
              <a:rPr lang="en-US" sz="4400" dirty="0" err="1"/>
              <a:t>budućnost</a:t>
            </a:r>
            <a:r>
              <a:rPr lang="en-US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499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ED30F3-1599-60ED-CEA4-CBA80E02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22984-365A-84C7-9182-953F93D24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sr-Latn-RS" sz="4400" dirty="0"/>
              <a:t>g</a:t>
            </a:r>
            <a:r>
              <a:rPr lang="sr-Latn-RS" sz="4400" dirty="0" smtClean="0"/>
              <a:t>ovori o Bogu na sličan način: Onaj „koji </a:t>
            </a:r>
            <a:r>
              <a:rPr lang="en-US" sz="4400" dirty="0"/>
              <a:t>“</a:t>
            </a:r>
            <a:r>
              <a:rPr lang="en-US" sz="4400" dirty="0" err="1"/>
              <a:t>koji</a:t>
            </a:r>
            <a:r>
              <a:rPr lang="en-US" sz="4400" dirty="0"/>
              <a:t> </a:t>
            </a:r>
            <a:r>
              <a:rPr lang="en-US" sz="4400" i="1" dirty="0"/>
              <a:t>jest</a:t>
            </a:r>
            <a:r>
              <a:rPr lang="en-US" sz="4400" dirty="0"/>
              <a:t>, </a:t>
            </a:r>
            <a:r>
              <a:rPr lang="en-US" sz="4400" dirty="0" err="1"/>
              <a:t>i</a:t>
            </a:r>
            <a:r>
              <a:rPr lang="en-US" sz="4400" dirty="0"/>
              <a:t> </a:t>
            </a:r>
            <a:r>
              <a:rPr lang="en-US" sz="4400" dirty="0" err="1"/>
              <a:t>koji</a:t>
            </a:r>
            <a:r>
              <a:rPr lang="en-US" sz="4400" dirty="0"/>
              <a:t> </a:t>
            </a:r>
            <a:r>
              <a:rPr lang="en-US" sz="4400" i="1" dirty="0" err="1"/>
              <a:t>bješe</a:t>
            </a:r>
            <a:r>
              <a:rPr lang="en-US" sz="4400" dirty="0"/>
              <a:t>, </a:t>
            </a:r>
            <a:r>
              <a:rPr lang="en-US" sz="4400" dirty="0" err="1"/>
              <a:t>i</a:t>
            </a:r>
            <a:r>
              <a:rPr lang="en-US" sz="4400" dirty="0"/>
              <a:t> </a:t>
            </a:r>
            <a:r>
              <a:rPr lang="en-US" sz="4400" dirty="0" err="1"/>
              <a:t>koji</a:t>
            </a:r>
            <a:r>
              <a:rPr lang="en-US" sz="4400" dirty="0"/>
              <a:t> </a:t>
            </a:r>
            <a:r>
              <a:rPr lang="en-US" sz="4400" dirty="0" err="1"/>
              <a:t>će</a:t>
            </a:r>
            <a:r>
              <a:rPr lang="en-US" sz="4400" dirty="0"/>
              <a:t> </a:t>
            </a:r>
            <a:r>
              <a:rPr lang="en-US" sz="4400" i="1" dirty="0" err="1"/>
              <a:t>doći</a:t>
            </a:r>
            <a:r>
              <a:rPr lang="en-US" sz="4400" dirty="0" smtClean="0"/>
              <a:t>.”</a:t>
            </a:r>
            <a:endParaRPr lang="en-US" sz="4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17DCBD-D6C7-66CE-49AE-A2A8661F3D37}"/>
              </a:ext>
            </a:extLst>
          </p:cNvPr>
          <p:cNvSpPr txBox="1">
            <a:spLocks/>
          </p:cNvSpPr>
          <p:nvPr/>
        </p:nvSpPr>
        <p:spPr>
          <a:xfrm>
            <a:off x="443063" y="236198"/>
            <a:ext cx="104260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sz="5400" b="1" dirty="0" smtClean="0">
                <a:solidFill>
                  <a:schemeClr val="bg1"/>
                </a:solidFill>
              </a:rPr>
              <a:t>Otkrivenje</a:t>
            </a:r>
            <a:r>
              <a:rPr lang="en-US" sz="5400" b="1" dirty="0" smtClean="0">
                <a:solidFill>
                  <a:schemeClr val="bg1"/>
                </a:solidFill>
              </a:rPr>
              <a:t> 1</a:t>
            </a:r>
            <a:r>
              <a:rPr lang="sr-Latn-RS" sz="5400" b="1" dirty="0" smtClean="0">
                <a:solidFill>
                  <a:schemeClr val="bg1"/>
                </a:solidFill>
              </a:rPr>
              <a:t>, </a:t>
            </a:r>
            <a:r>
              <a:rPr lang="en-US" sz="5400" b="1" dirty="0" smtClean="0">
                <a:solidFill>
                  <a:schemeClr val="bg1"/>
                </a:solidFill>
              </a:rPr>
              <a:t>4</a:t>
            </a:r>
            <a:r>
              <a:rPr lang="sr-Latn-RS" sz="5400" b="1" dirty="0">
                <a:solidFill>
                  <a:schemeClr val="bg1"/>
                </a:solidFill>
              </a:rPr>
              <a:t>.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>
                <a:solidFill>
                  <a:schemeClr val="bg1"/>
                </a:solidFill>
              </a:rPr>
              <a:t>8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1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AE6740-8183-ED03-2823-5F53BFE77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A687-AFF9-15BB-025A-2C97D19BA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93" y="217344"/>
            <a:ext cx="9959108" cy="1325563"/>
          </a:xfrm>
        </p:spPr>
        <p:txBody>
          <a:bodyPr>
            <a:normAutofit/>
          </a:bodyPr>
          <a:lstStyle/>
          <a:p>
            <a:pPr algn="ctr"/>
            <a:r>
              <a:rPr lang="sr-Latn-RS" b="1" dirty="0" smtClean="0">
                <a:solidFill>
                  <a:schemeClr val="bg1"/>
                </a:solidFill>
              </a:rPr>
              <a:t>Molitva u kojoj se koristi ime i značenje </a:t>
            </a:r>
            <a:br>
              <a:rPr lang="sr-Latn-RS" b="1" dirty="0" smtClean="0">
                <a:solidFill>
                  <a:schemeClr val="bg1"/>
                </a:solidFill>
              </a:rPr>
            </a:br>
            <a:r>
              <a:rPr lang="sr-Latn-RS" b="1" dirty="0" smtClean="0">
                <a:solidFill>
                  <a:schemeClr val="bg1"/>
                </a:solidFill>
              </a:rPr>
              <a:t>JA SAM</a:t>
            </a:r>
            <a:endParaRPr lang="pt-BR" sz="5400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07D5-2F3F-E1CB-B027-27A45B09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153072" cy="45105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400" dirty="0"/>
          </a:p>
          <a:p>
            <a:pPr lvl="0"/>
            <a:r>
              <a:rPr lang="en-CA" sz="4000" i="1" dirty="0" err="1"/>
              <a:t>Biblijski</a:t>
            </a:r>
            <a:r>
              <a:rPr lang="en-CA" sz="4000" i="1" dirty="0"/>
              <a:t> </a:t>
            </a:r>
            <a:r>
              <a:rPr lang="en-CA" sz="4000" i="1" dirty="0" err="1"/>
              <a:t>tekstovi</a:t>
            </a:r>
            <a:r>
              <a:rPr lang="en-CA" sz="4000" dirty="0"/>
              <a:t>: 2. </a:t>
            </a:r>
            <a:r>
              <a:rPr lang="en-CA" sz="4000" dirty="0" err="1"/>
              <a:t>Mojsijeva</a:t>
            </a:r>
            <a:r>
              <a:rPr lang="en-CA" sz="4000" dirty="0"/>
              <a:t> 3, 13–15; Jovan 10, 7–11; 14, </a:t>
            </a:r>
            <a:r>
              <a:rPr lang="en-CA" sz="4000" dirty="0" smtClean="0"/>
              <a:t>6</a:t>
            </a:r>
            <a:endParaRPr lang="sr-Latn-RS" sz="4000" dirty="0" smtClean="0"/>
          </a:p>
          <a:p>
            <a:pPr marL="0" lvl="0" indent="0">
              <a:buNone/>
            </a:pPr>
            <a:endParaRPr lang="en-US" sz="4000" dirty="0"/>
          </a:p>
          <a:p>
            <a:pPr lvl="0"/>
            <a:r>
              <a:rPr lang="en-CA" sz="4000" i="1" dirty="0" err="1"/>
              <a:t>Molitva</a:t>
            </a:r>
            <a:r>
              <a:rPr lang="en-CA" sz="4000" dirty="0"/>
              <a:t>: </a:t>
            </a:r>
            <a:r>
              <a:rPr lang="en-CA" sz="4000" dirty="0" err="1"/>
              <a:t>Ti</a:t>
            </a:r>
            <a:r>
              <a:rPr lang="en-CA" sz="4000" dirty="0"/>
              <a:t> </a:t>
            </a:r>
            <a:r>
              <a:rPr lang="en-CA" sz="4000" dirty="0" err="1"/>
              <a:t>si</a:t>
            </a:r>
            <a:r>
              <a:rPr lang="en-CA" sz="4000" dirty="0"/>
              <a:t> </a:t>
            </a:r>
            <a:r>
              <a:rPr lang="en-CA" sz="4000" dirty="0" err="1"/>
              <a:t>veliki</a:t>
            </a:r>
            <a:r>
              <a:rPr lang="en-CA" sz="4000" dirty="0"/>
              <a:t> JA SAM, </a:t>
            </a:r>
            <a:r>
              <a:rPr lang="en-CA" sz="4000" dirty="0" err="1"/>
              <a:t>Jedini</a:t>
            </a:r>
            <a:r>
              <a:rPr lang="en-CA" sz="4000" dirty="0"/>
              <a:t>, </a:t>
            </a:r>
            <a:r>
              <a:rPr lang="en-CA" sz="4000" dirty="0" err="1"/>
              <a:t>savršeno</a:t>
            </a:r>
            <a:r>
              <a:rPr lang="en-CA" sz="4000" dirty="0"/>
              <a:t> </a:t>
            </a:r>
            <a:r>
              <a:rPr lang="en-CA" sz="4000" dirty="0" err="1"/>
              <a:t>dovoljan</a:t>
            </a:r>
            <a:r>
              <a:rPr lang="en-CA" sz="4000" dirty="0"/>
              <a:t>. </a:t>
            </a:r>
            <a:r>
              <a:rPr lang="en-CA" sz="4000" dirty="0" err="1"/>
              <a:t>Hvala</a:t>
            </a:r>
            <a:r>
              <a:rPr lang="en-CA" sz="4000" dirty="0"/>
              <a:t> </a:t>
            </a:r>
            <a:r>
              <a:rPr lang="en-CA" sz="4000" dirty="0" err="1"/>
              <a:t>Ti</a:t>
            </a:r>
            <a:r>
              <a:rPr lang="en-CA" sz="4000" dirty="0"/>
              <a:t> </a:t>
            </a:r>
            <a:r>
              <a:rPr lang="en-CA" sz="4000" dirty="0" err="1"/>
              <a:t>što</a:t>
            </a:r>
            <a:r>
              <a:rPr lang="en-CA" sz="4000" dirty="0"/>
              <a:t> u </a:t>
            </a:r>
            <a:r>
              <a:rPr lang="en-CA" sz="4000" dirty="0" err="1"/>
              <a:t>Tebi</a:t>
            </a:r>
            <a:r>
              <a:rPr lang="en-CA" sz="4000" dirty="0"/>
              <a:t> </a:t>
            </a:r>
            <a:r>
              <a:rPr lang="en-CA" sz="4000" dirty="0" err="1"/>
              <a:t>mogu</a:t>
            </a:r>
            <a:r>
              <a:rPr lang="en-CA" sz="4000" dirty="0"/>
              <a:t> da </a:t>
            </a:r>
            <a:r>
              <a:rPr lang="en-CA" sz="4000" dirty="0" err="1"/>
              <a:t>nađem</a:t>
            </a:r>
            <a:r>
              <a:rPr lang="en-CA" sz="4000" dirty="0"/>
              <a:t> </a:t>
            </a:r>
            <a:r>
              <a:rPr lang="en-CA" sz="4000" dirty="0" err="1"/>
              <a:t>sve</a:t>
            </a:r>
            <a:r>
              <a:rPr lang="en-CA" sz="4000" dirty="0"/>
              <a:t> </a:t>
            </a:r>
            <a:r>
              <a:rPr lang="en-CA" sz="4000" dirty="0" err="1"/>
              <a:t>što</a:t>
            </a:r>
            <a:r>
              <a:rPr lang="en-CA" sz="4000" dirty="0"/>
              <a:t> mi </a:t>
            </a:r>
            <a:r>
              <a:rPr lang="en-CA" sz="4000" dirty="0" err="1"/>
              <a:t>treba</a:t>
            </a:r>
            <a:r>
              <a:rPr lang="en-CA" sz="4000" dirty="0"/>
              <a:t>. </a:t>
            </a:r>
            <a:endParaRPr lang="en-US" sz="4000" dirty="0"/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1487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</TotalTime>
  <Words>883</Words>
  <Application>Microsoft Office PowerPoint</Application>
  <PresentationFormat>Widescreen</PresentationFormat>
  <Paragraphs>119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Arizonia</vt:lpstr>
      <vt:lpstr>Calibri</vt:lpstr>
      <vt:lpstr>Calibri Light</vt:lpstr>
      <vt:lpstr>Montserrat</vt:lpstr>
      <vt:lpstr>Office Theme</vt:lpstr>
      <vt:lpstr>PowerPoint Presentation</vt:lpstr>
      <vt:lpstr>Izraz “ime Božje“</vt:lpstr>
      <vt:lpstr>     Biblija o Božjim imenima</vt:lpstr>
      <vt:lpstr>   Biblija o Božjim imenima</vt:lpstr>
      <vt:lpstr>   Biblija o Božjim imenima</vt:lpstr>
      <vt:lpstr>                     JA SAM </vt:lpstr>
      <vt:lpstr>                     JA SAM </vt:lpstr>
      <vt:lpstr>PowerPoint Presentation</vt:lpstr>
      <vt:lpstr>Molitva u kojoj se koristi ime i značenje  JA SAM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Marija</cp:lastModifiedBy>
  <cp:revision>29</cp:revision>
  <dcterms:created xsi:type="dcterms:W3CDTF">2023-02-14T12:16:54Z</dcterms:created>
  <dcterms:modified xsi:type="dcterms:W3CDTF">2026-01-29T11:03:59Z</dcterms:modified>
</cp:coreProperties>
</file>