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600"/>
    <a:srgbClr val="043449"/>
    <a:srgbClr val="5E6373"/>
    <a:srgbClr val="A8B1AA"/>
    <a:srgbClr val="A1646A"/>
    <a:srgbClr val="DE8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D66A7-350C-405D-B7F0-FDE7315E44E0}" v="23" dt="2024-03-28T19:41:29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2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Miike" userId="9532b54562c6ceed" providerId="LiveId" clId="{97ED66A7-350C-405D-B7F0-FDE7315E44E0}"/>
    <pc:docChg chg="undo custSel modSld">
      <pc:chgData name="Erika Miike" userId="9532b54562c6ceed" providerId="LiveId" clId="{97ED66A7-350C-405D-B7F0-FDE7315E44E0}" dt="2024-03-28T22:05:46.612" v="133" actId="2711"/>
      <pc:docMkLst>
        <pc:docMk/>
      </pc:docMkLst>
      <pc:sldChg chg="addSp delSp modSp mod setBg">
        <pc:chgData name="Erika Miike" userId="9532b54562c6ceed" providerId="LiveId" clId="{97ED66A7-350C-405D-B7F0-FDE7315E44E0}" dt="2024-03-28T22:05:46.612" v="133" actId="2711"/>
        <pc:sldMkLst>
          <pc:docMk/>
          <pc:sldMk cId="3602899838" sldId="256"/>
        </pc:sldMkLst>
        <pc:spChg chg="mod">
          <ac:chgData name="Erika Miike" userId="9532b54562c6ceed" providerId="LiveId" clId="{97ED66A7-350C-405D-B7F0-FDE7315E44E0}" dt="2024-03-28T19:39:50.538" v="109" actId="1036"/>
          <ac:spMkLst>
            <pc:docMk/>
            <pc:sldMk cId="3602899838" sldId="256"/>
            <ac:spMk id="2" creationId="{05760F33-BAE4-F09D-A8AA-846F81319FB1}"/>
          </ac:spMkLst>
        </pc:spChg>
        <pc:spChg chg="mod">
          <ac:chgData name="Erika Miike" userId="9532b54562c6ceed" providerId="LiveId" clId="{97ED66A7-350C-405D-B7F0-FDE7315E44E0}" dt="2024-03-28T22:05:46.612" v="133" actId="2711"/>
          <ac:spMkLst>
            <pc:docMk/>
            <pc:sldMk cId="3602899838" sldId="256"/>
            <ac:spMk id="3" creationId="{6DEC13DD-AC22-48CB-6771-9744EF262B67}"/>
          </ac:spMkLst>
        </pc:spChg>
        <pc:spChg chg="mod">
          <ac:chgData name="Erika Miike" userId="9532b54562c6ceed" providerId="LiveId" clId="{97ED66A7-350C-405D-B7F0-FDE7315E44E0}" dt="2024-03-28T19:39:34.463" v="103" actId="1038"/>
          <ac:spMkLst>
            <pc:docMk/>
            <pc:sldMk cId="3602899838" sldId="256"/>
            <ac:spMk id="5" creationId="{2BC4E3FF-6D03-72E9-2E46-3F042BA61574}"/>
          </ac:spMkLst>
        </pc:spChg>
        <pc:picChg chg="add del mod">
          <ac:chgData name="Erika Miike" userId="9532b54562c6ceed" providerId="LiveId" clId="{97ED66A7-350C-405D-B7F0-FDE7315E44E0}" dt="2024-03-28T19:39:29.541" v="93" actId="478"/>
          <ac:picMkLst>
            <pc:docMk/>
            <pc:sldMk cId="3602899838" sldId="256"/>
            <ac:picMk id="6" creationId="{A6A6EF17-326B-10DD-0D08-4349D5CAFF7B}"/>
          </ac:picMkLst>
        </pc:picChg>
      </pc:sldChg>
      <pc:sldChg chg="setBg">
        <pc:chgData name="Erika Miike" userId="9532b54562c6ceed" providerId="LiveId" clId="{97ED66A7-350C-405D-B7F0-FDE7315E44E0}" dt="2024-03-28T19:40:07.113" v="111"/>
        <pc:sldMkLst>
          <pc:docMk/>
          <pc:sldMk cId="401858281" sldId="257"/>
        </pc:sldMkLst>
      </pc:sldChg>
      <pc:sldChg chg="addSp delSp modSp mod setBg">
        <pc:chgData name="Erika Miike" userId="9532b54562c6ceed" providerId="LiveId" clId="{97ED66A7-350C-405D-B7F0-FDE7315E44E0}" dt="2024-03-28T19:41:29.036" v="131"/>
        <pc:sldMkLst>
          <pc:docMk/>
          <pc:sldMk cId="3980296302" sldId="258"/>
        </pc:sldMkLst>
        <pc:spChg chg="del mod">
          <ac:chgData name="Erika Miike" userId="9532b54562c6ceed" providerId="LiveId" clId="{97ED66A7-350C-405D-B7F0-FDE7315E44E0}" dt="2024-03-28T19:41:27.505" v="129" actId="478"/>
          <ac:spMkLst>
            <pc:docMk/>
            <pc:sldMk cId="3980296302" sldId="258"/>
            <ac:spMk id="2" creationId="{77D3DFFC-0BE9-FE37-4C15-8EFD011D68FE}"/>
          </ac:spMkLst>
        </pc:spChg>
        <pc:spChg chg="del">
          <ac:chgData name="Erika Miike" userId="9532b54562c6ceed" providerId="LiveId" clId="{97ED66A7-350C-405D-B7F0-FDE7315E44E0}" dt="2024-03-28T19:41:28.301" v="130" actId="478"/>
          <ac:spMkLst>
            <pc:docMk/>
            <pc:sldMk cId="3980296302" sldId="258"/>
            <ac:spMk id="3" creationId="{89FA71B7-5885-00B9-0A8C-B148596EB0A0}"/>
          </ac:spMkLst>
        </pc:spChg>
        <pc:spChg chg="add mod">
          <ac:chgData name="Erika Miike" userId="9532b54562c6ceed" providerId="LiveId" clId="{97ED66A7-350C-405D-B7F0-FDE7315E44E0}" dt="2024-03-28T19:41:29.036" v="131"/>
          <ac:spMkLst>
            <pc:docMk/>
            <pc:sldMk cId="3980296302" sldId="258"/>
            <ac:spMk id="4" creationId="{D90B49BD-57B6-8E41-1A14-14F2CE833757}"/>
          </ac:spMkLst>
        </pc:spChg>
        <pc:spChg chg="add mod">
          <ac:chgData name="Erika Miike" userId="9532b54562c6ceed" providerId="LiveId" clId="{97ED66A7-350C-405D-B7F0-FDE7315E44E0}" dt="2024-03-28T19:41:29.036" v="131"/>
          <ac:spMkLst>
            <pc:docMk/>
            <pc:sldMk cId="3980296302" sldId="258"/>
            <ac:spMk id="5" creationId="{4495ABE3-FC6D-6D83-CFBE-A0B416D841F5}"/>
          </ac:spMkLst>
        </pc:spChg>
      </pc:sldChg>
      <pc:sldChg chg="addSp delSp modSp mod setBg">
        <pc:chgData name="Erika Miike" userId="9532b54562c6ceed" providerId="LiveId" clId="{97ED66A7-350C-405D-B7F0-FDE7315E44E0}" dt="2024-03-28T19:41:17.256" v="128" actId="14100"/>
        <pc:sldMkLst>
          <pc:docMk/>
          <pc:sldMk cId="2470095028" sldId="259"/>
        </pc:sldMkLst>
        <pc:spChg chg="add mod">
          <ac:chgData name="Erika Miike" userId="9532b54562c6ceed" providerId="LiveId" clId="{97ED66A7-350C-405D-B7F0-FDE7315E44E0}" dt="2024-03-28T19:41:17.256" v="128" actId="14100"/>
          <ac:spMkLst>
            <pc:docMk/>
            <pc:sldMk cId="2470095028" sldId="259"/>
            <ac:spMk id="2" creationId="{3F7D7850-30E2-E571-9768-3019A337C198}"/>
          </ac:spMkLst>
        </pc:spChg>
        <pc:spChg chg="del mod">
          <ac:chgData name="Erika Miike" userId="9532b54562c6ceed" providerId="LiveId" clId="{97ED66A7-350C-405D-B7F0-FDE7315E44E0}" dt="2024-03-28T19:40:51.570" v="121" actId="478"/>
          <ac:spMkLst>
            <pc:docMk/>
            <pc:sldMk cId="2470095028" sldId="259"/>
            <ac:spMk id="3" creationId="{89FA71B7-5885-00B9-0A8C-B148596EB0A0}"/>
          </ac:spMkLst>
        </pc:spChg>
        <pc:spChg chg="add mod">
          <ac:chgData name="Erika Miike" userId="9532b54562c6ceed" providerId="LiveId" clId="{97ED66A7-350C-405D-B7F0-FDE7315E44E0}" dt="2024-03-28T19:41:07.475" v="126" actId="14100"/>
          <ac:spMkLst>
            <pc:docMk/>
            <pc:sldMk cId="2470095028" sldId="259"/>
            <ac:spMk id="4" creationId="{549B05F0-CCED-0716-C378-4CA51B99D68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BC76-B972-F2A6-576C-B4EA2A789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8E9E5-3E59-2CE5-3152-A1F16A0E1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55046-9A0B-D774-C6B9-E637A39F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88F71-DD25-EE01-6850-CEECB11B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19CE2-749A-5BF4-2CAB-F9D9BD68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92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063B-EB39-76DA-A051-D8FAC906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B1E51-8895-7952-069C-D7867E9B2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F3769-856D-F0B3-BF0A-15A23EF1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6EBE0-15FD-C626-31D6-058E070C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ACBD-467D-FBF8-B2C5-D1CE5434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61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4DB61-4D2B-68CF-742E-5A2105D9B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C7BC-EC4F-357D-939C-4A83A618D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32C4-7D52-32CD-51D7-5C3BD443D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1571C-4BA8-67BD-6E9C-DA74F3E1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83481-9B41-1C55-288F-43E0117E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08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3A22-CFF4-4FD7-0D01-6EE68517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B49A3-DFA0-9882-CD99-538989B73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EB6CB-FDB0-56FF-A250-1015EC61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FBB6D-B890-5AE4-3B14-2A4C6A6D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9148-B801-AC1D-E9B3-870EFF6B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89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2DC4-092C-0B67-3BBC-AFDDA87D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1B5A0-6594-0923-4A2D-2DDD6C713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695A1-481B-1E79-2E31-36E387D4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B2A26-D894-5162-8BAD-06D00A3D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9580A-6AF6-2F2D-E30F-FC3EE8F0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86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F7AA-B3FD-79B1-6AE2-3B064842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05DF-4D6A-0CF5-F9B8-23F3D0FB4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C15D0-5599-0240-1BD5-801CC578E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AD005-3CCE-AF19-FF1B-7F29C499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D1DED-B187-C2EE-DDEF-28CDB740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BD4A4-D064-B5E9-DDBC-5E25E045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63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4A74-C41A-1F71-1477-CA09AEF6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CE21-9169-0F94-410E-B938AEAD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B15C6-473E-7784-23D3-B6ED2DE9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864F0-E273-1F16-F0EB-B9F1B8315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FF94E-0507-5E82-2BCF-7377114B1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A44A3-0114-DDA4-9EF0-87E91D2A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77783-660C-D39E-D2D0-6BF98D15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F9AA5-8E4F-F7CD-33E9-B7794BBA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1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312F-4DAF-FAE5-4AAB-39B9691C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131BF-B9FF-7C84-D45F-474D7612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417E3-436F-2E84-921B-74484C52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EE9F0-1DBC-F573-E2B8-CE20062E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44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B5B57E-F04B-3079-73B8-0639DE60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3B380-ACEB-CD8B-67A4-2F1E1BBF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EE92F-E2C0-BA3B-6029-37153020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51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2615-22F2-8C54-6D75-63EF3395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110E-3510-7B75-9DE8-11604C4E1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ACEA4-DEB3-385B-3A00-9AF343D2D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A2596-EC95-1BA2-DF68-782AA9EF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09BAC-1C7A-8528-AEBC-5C30A657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BCBF8-26D8-B80D-6ED8-E1990085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76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4614-450D-FCEA-96D2-8AF8DD82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87AED-23F5-E5F4-2AB6-6F439C375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97F53-5FC6-9663-C31B-3382DB0B4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D5A1-4694-A2B5-7474-6DB6B758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19BA5-7361-BD5F-8D49-7ED81FE3B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F5C22-5CFF-C0C7-67A9-9A035C1F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97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441DD-D9B4-033A-06AE-39F00A09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5B379-CA6C-C0BC-5953-4E354ED13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C338-5207-ABFC-FD22-01E247CC7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29ADE-8CFD-4149-873B-3F8662D8AEAA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E2FBA-F896-00F0-594A-7D3813B62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B4833-CF0B-3672-8589-BF102C0ED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CBDF-92E9-42AC-A2BC-5761CD677A0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83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89712EC-6349-7CF0-DC49-6EB3177143C1}"/>
              </a:ext>
            </a:extLst>
          </p:cNvPr>
          <p:cNvSpPr txBox="1">
            <a:spLocks/>
          </p:cNvSpPr>
          <p:nvPr/>
        </p:nvSpPr>
        <p:spPr>
          <a:xfrm>
            <a:off x="1498864" y="3155623"/>
            <a:ext cx="8352148" cy="1267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CREATION </a:t>
            </a:r>
            <a:r>
              <a:rPr lang="pt-BR" sz="6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WEEK</a:t>
            </a:r>
          </a:p>
        </p:txBody>
      </p:sp>
    </p:spTree>
    <p:extLst>
      <p:ext uri="{BB962C8B-B14F-4D97-AF65-F5344CB8AC3E}">
        <p14:creationId xmlns:p14="http://schemas.microsoft.com/office/powerpoint/2010/main" val="360289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4F57CA-3192-5A5F-DE13-6FBF559B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59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32F7-5CDA-2693-57E2-5C535D6C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259682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BEB84-8117-1907-7A52-C967339EA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5435-D893-BAC6-C076-C7487362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247717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693B0-D47A-7726-C0AB-C2FF6F7C3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5CE7-E9F7-D9A1-A44F-FA4441B8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2558337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D4F0E-75B0-28CE-7344-106893940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72B0-B945-15A3-B16F-4ED2272F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418646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D394B-02E8-E80B-0EA0-704429916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0E5C-81D3-CB34-F5BC-74CE307E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97743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7CD0C-04DD-ED4C-E3D8-E19C86C7C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3B1E-BF57-0B7F-8473-AE351EA6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6</a:t>
            </a:r>
          </a:p>
        </p:txBody>
      </p:sp>
    </p:spTree>
    <p:extLst>
      <p:ext uri="{BB962C8B-B14F-4D97-AF65-F5344CB8AC3E}">
        <p14:creationId xmlns:p14="http://schemas.microsoft.com/office/powerpoint/2010/main" val="317711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430E4-CE70-C43E-EF16-3838310CA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5DCD-BBCC-94DC-6E23-0DAAE7CD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61" y="176589"/>
            <a:ext cx="2112390" cy="662397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28001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Montserrat Black</vt:lpstr>
      <vt:lpstr>Office Theme</vt:lpstr>
      <vt:lpstr>PowerPoint Presentation</vt:lpstr>
      <vt:lpstr>PowerPoint Presentation</vt:lpstr>
      <vt:lpstr>DAY 1</vt:lpstr>
      <vt:lpstr>DAY 2</vt:lpstr>
      <vt:lpstr>DAY 3</vt:lpstr>
      <vt:lpstr>DAY 4</vt:lpstr>
      <vt:lpstr>DAY 5</vt:lpstr>
      <vt:lpstr>DAY 6</vt:lpstr>
      <vt:lpstr>DAY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God’s love</dc:title>
  <dc:creator>Erika Miike</dc:creator>
  <cp:lastModifiedBy>Erika Miike</cp:lastModifiedBy>
  <cp:revision>12</cp:revision>
  <dcterms:created xsi:type="dcterms:W3CDTF">2023-02-14T12:16:54Z</dcterms:created>
  <dcterms:modified xsi:type="dcterms:W3CDTF">2025-09-29T22:36:53Z</dcterms:modified>
</cp:coreProperties>
</file>