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88" r:id="rId3"/>
    <p:sldId id="289" r:id="rId4"/>
    <p:sldId id="290" r:id="rId5"/>
    <p:sldId id="296" r:id="rId6"/>
    <p:sldId id="292" r:id="rId7"/>
    <p:sldId id="297" r:id="rId8"/>
    <p:sldId id="294" r:id="rId9"/>
    <p:sldId id="29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5DAC56-401D-4BB8-8243-AD11E95B7CD1}" v="11" dt="2025-09-25T15:55:01.712"/>
    <p1510:client id="{CB49676C-D1A8-D444-A6F7-04C5845816EE}" v="37" dt="2025-09-25T16:57:25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6327"/>
  </p:normalViewPr>
  <p:slideViewPr>
    <p:cSldViewPr snapToGrid="0">
      <p:cViewPr varScale="1">
        <p:scale>
          <a:sx n="119" d="100"/>
          <a:sy n="119" d="100"/>
        </p:scale>
        <p:origin x="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vterova, Tsvetanka" userId="81bdc0a7-96a2-4133-a831-bf25a24057cb" providerId="ADAL" clId="{325DAC56-401D-4BB8-8243-AD11E95B7CD1}"/>
    <pc:docChg chg="undo custSel addSld delSld modSld sldOrd">
      <pc:chgData name="Levterova, Tsvetanka" userId="81bdc0a7-96a2-4133-a831-bf25a24057cb" providerId="ADAL" clId="{325DAC56-401D-4BB8-8243-AD11E95B7CD1}" dt="2025-09-25T15:59:36.012" v="251" actId="2710"/>
      <pc:docMkLst>
        <pc:docMk/>
      </pc:docMkLst>
      <pc:sldChg chg="del">
        <pc:chgData name="Levterova, Tsvetanka" userId="81bdc0a7-96a2-4133-a831-bf25a24057cb" providerId="ADAL" clId="{325DAC56-401D-4BB8-8243-AD11E95B7CD1}" dt="2025-09-25T15:37:41.300" v="198" actId="2696"/>
        <pc:sldMkLst>
          <pc:docMk/>
          <pc:sldMk cId="1292651976" sldId="256"/>
        </pc:sldMkLst>
      </pc:sldChg>
      <pc:sldChg chg="delSp modSp mod">
        <pc:chgData name="Levterova, Tsvetanka" userId="81bdc0a7-96a2-4133-a831-bf25a24057cb" providerId="ADAL" clId="{325DAC56-401D-4BB8-8243-AD11E95B7CD1}" dt="2025-09-25T15:37:48.933" v="199" actId="478"/>
        <pc:sldMkLst>
          <pc:docMk/>
          <pc:sldMk cId="3616389041" sldId="287"/>
        </pc:sldMkLst>
        <pc:spChg chg="mod">
          <ac:chgData name="Levterova, Tsvetanka" userId="81bdc0a7-96a2-4133-a831-bf25a24057cb" providerId="ADAL" clId="{325DAC56-401D-4BB8-8243-AD11E95B7CD1}" dt="2025-09-25T15:29:12.861" v="46" actId="20577"/>
          <ac:spMkLst>
            <pc:docMk/>
            <pc:sldMk cId="3616389041" sldId="287"/>
            <ac:spMk id="2" creationId="{A4AA8756-6D83-C4AF-5523-D2866335C00F}"/>
          </ac:spMkLst>
        </pc:spChg>
        <pc:spChg chg="del">
          <ac:chgData name="Levterova, Tsvetanka" userId="81bdc0a7-96a2-4133-a831-bf25a24057cb" providerId="ADAL" clId="{325DAC56-401D-4BB8-8243-AD11E95B7CD1}" dt="2025-09-25T15:37:48.933" v="199" actId="478"/>
          <ac:spMkLst>
            <pc:docMk/>
            <pc:sldMk cId="3616389041" sldId="287"/>
            <ac:spMk id="3" creationId="{C0E72EC4-E018-2FE5-A026-42FFC58F920C}"/>
          </ac:spMkLst>
        </pc:spChg>
      </pc:sldChg>
      <pc:sldChg chg="delSp modSp mod ord">
        <pc:chgData name="Levterova, Tsvetanka" userId="81bdc0a7-96a2-4133-a831-bf25a24057cb" providerId="ADAL" clId="{325DAC56-401D-4BB8-8243-AD11E95B7CD1}" dt="2025-09-25T15:57:57.670" v="250" actId="20577"/>
        <pc:sldMkLst>
          <pc:docMk/>
          <pc:sldMk cId="3994684215" sldId="288"/>
        </pc:sldMkLst>
        <pc:spChg chg="mod">
          <ac:chgData name="Levterova, Tsvetanka" userId="81bdc0a7-96a2-4133-a831-bf25a24057cb" providerId="ADAL" clId="{325DAC56-401D-4BB8-8243-AD11E95B7CD1}" dt="2025-09-25T15:57:57.670" v="250" actId="20577"/>
          <ac:spMkLst>
            <pc:docMk/>
            <pc:sldMk cId="3994684215" sldId="288"/>
            <ac:spMk id="2" creationId="{C9F45922-C49C-1DAA-A17E-FA958B1292A2}"/>
          </ac:spMkLst>
        </pc:spChg>
        <pc:spChg chg="del mod">
          <ac:chgData name="Levterova, Tsvetanka" userId="81bdc0a7-96a2-4133-a831-bf25a24057cb" providerId="ADAL" clId="{325DAC56-401D-4BB8-8243-AD11E95B7CD1}" dt="2025-09-25T15:38:51.317" v="202" actId="478"/>
          <ac:spMkLst>
            <pc:docMk/>
            <pc:sldMk cId="3994684215" sldId="288"/>
            <ac:spMk id="3" creationId="{758A29D6-23AD-593A-3EA2-5AEB724A355A}"/>
          </ac:spMkLst>
        </pc:spChg>
      </pc:sldChg>
      <pc:sldChg chg="delSp modSp mod">
        <pc:chgData name="Levterova, Tsvetanka" userId="81bdc0a7-96a2-4133-a831-bf25a24057cb" providerId="ADAL" clId="{325DAC56-401D-4BB8-8243-AD11E95B7CD1}" dt="2025-09-25T15:55:57.149" v="244" actId="20577"/>
        <pc:sldMkLst>
          <pc:docMk/>
          <pc:sldMk cId="2926860354" sldId="289"/>
        </pc:sldMkLst>
        <pc:spChg chg="mod">
          <ac:chgData name="Levterova, Tsvetanka" userId="81bdc0a7-96a2-4133-a831-bf25a24057cb" providerId="ADAL" clId="{325DAC56-401D-4BB8-8243-AD11E95B7CD1}" dt="2025-09-25T15:55:57.149" v="244" actId="20577"/>
          <ac:spMkLst>
            <pc:docMk/>
            <pc:sldMk cId="2926860354" sldId="289"/>
            <ac:spMk id="2" creationId="{39B370BA-1F76-5429-CF74-6BC80519F7DD}"/>
          </ac:spMkLst>
        </pc:spChg>
        <pc:spChg chg="del mod">
          <ac:chgData name="Levterova, Tsvetanka" userId="81bdc0a7-96a2-4133-a831-bf25a24057cb" providerId="ADAL" clId="{325DAC56-401D-4BB8-8243-AD11E95B7CD1}" dt="2025-09-25T15:38:56.748" v="210"/>
          <ac:spMkLst>
            <pc:docMk/>
            <pc:sldMk cId="2926860354" sldId="289"/>
            <ac:spMk id="3" creationId="{C7EB0E23-DF30-0C36-CACB-AA5FEF3EF022}"/>
          </ac:spMkLst>
        </pc:spChg>
      </pc:sldChg>
      <pc:sldChg chg="delSp modSp mod">
        <pc:chgData name="Levterova, Tsvetanka" userId="81bdc0a7-96a2-4133-a831-bf25a24057cb" providerId="ADAL" clId="{325DAC56-401D-4BB8-8243-AD11E95B7CD1}" dt="2025-09-25T15:38:58.205" v="211" actId="478"/>
        <pc:sldMkLst>
          <pc:docMk/>
          <pc:sldMk cId="77616818" sldId="290"/>
        </pc:sldMkLst>
        <pc:spChg chg="mod">
          <ac:chgData name="Levterova, Tsvetanka" userId="81bdc0a7-96a2-4133-a831-bf25a24057cb" providerId="ADAL" clId="{325DAC56-401D-4BB8-8243-AD11E95B7CD1}" dt="2025-09-25T15:37:15.101" v="195" actId="14100"/>
          <ac:spMkLst>
            <pc:docMk/>
            <pc:sldMk cId="77616818" sldId="290"/>
            <ac:spMk id="2" creationId="{F1DA984A-EE46-60AF-A2D8-31A7A9EC1A5E}"/>
          </ac:spMkLst>
        </pc:spChg>
        <pc:spChg chg="del">
          <ac:chgData name="Levterova, Tsvetanka" userId="81bdc0a7-96a2-4133-a831-bf25a24057cb" providerId="ADAL" clId="{325DAC56-401D-4BB8-8243-AD11E95B7CD1}" dt="2025-09-25T15:38:58.205" v="211" actId="478"/>
          <ac:spMkLst>
            <pc:docMk/>
            <pc:sldMk cId="77616818" sldId="290"/>
            <ac:spMk id="3" creationId="{3C3DA004-05CF-E430-2C9D-5B570F7DF437}"/>
          </ac:spMkLst>
        </pc:spChg>
      </pc:sldChg>
      <pc:sldChg chg="delSp modSp mod">
        <pc:chgData name="Levterova, Tsvetanka" userId="81bdc0a7-96a2-4133-a831-bf25a24057cb" providerId="ADAL" clId="{325DAC56-401D-4BB8-8243-AD11E95B7CD1}" dt="2025-09-25T15:56:11.014" v="248" actId="20577"/>
        <pc:sldMkLst>
          <pc:docMk/>
          <pc:sldMk cId="4208430014" sldId="291"/>
        </pc:sldMkLst>
        <pc:spChg chg="mod">
          <ac:chgData name="Levterova, Tsvetanka" userId="81bdc0a7-96a2-4133-a831-bf25a24057cb" providerId="ADAL" clId="{325DAC56-401D-4BB8-8243-AD11E95B7CD1}" dt="2025-09-25T15:56:11.014" v="248" actId="20577"/>
          <ac:spMkLst>
            <pc:docMk/>
            <pc:sldMk cId="4208430014" sldId="291"/>
            <ac:spMk id="2" creationId="{CC92F866-BB7E-76E9-086A-7BE2E0ADE778}"/>
          </ac:spMkLst>
        </pc:spChg>
        <pc:spChg chg="del">
          <ac:chgData name="Levterova, Tsvetanka" userId="81bdc0a7-96a2-4133-a831-bf25a24057cb" providerId="ADAL" clId="{325DAC56-401D-4BB8-8243-AD11E95B7CD1}" dt="2025-09-25T15:39:00.454" v="212" actId="478"/>
          <ac:spMkLst>
            <pc:docMk/>
            <pc:sldMk cId="4208430014" sldId="291"/>
            <ac:spMk id="3" creationId="{94953C87-DBD1-2AF6-02FD-454B5E0F71E3}"/>
          </ac:spMkLst>
        </pc:spChg>
      </pc:sldChg>
      <pc:sldChg chg="modSp new mod">
        <pc:chgData name="Levterova, Tsvetanka" userId="81bdc0a7-96a2-4133-a831-bf25a24057cb" providerId="ADAL" clId="{325DAC56-401D-4BB8-8243-AD11E95B7CD1}" dt="2025-09-25T15:37:21.711" v="196" actId="14100"/>
        <pc:sldMkLst>
          <pc:docMk/>
          <pc:sldMk cId="1529084700" sldId="292"/>
        </pc:sldMkLst>
        <pc:spChg chg="mod">
          <ac:chgData name="Levterova, Tsvetanka" userId="81bdc0a7-96a2-4133-a831-bf25a24057cb" providerId="ADAL" clId="{325DAC56-401D-4BB8-8243-AD11E95B7CD1}" dt="2025-09-25T15:37:21.711" v="196" actId="14100"/>
          <ac:spMkLst>
            <pc:docMk/>
            <pc:sldMk cId="1529084700" sldId="292"/>
            <ac:spMk id="2" creationId="{21E9DAB2-298C-5C32-341C-3D78DCB53932}"/>
          </ac:spMkLst>
        </pc:spChg>
      </pc:sldChg>
      <pc:sldChg chg="modSp add mod">
        <pc:chgData name="Levterova, Tsvetanka" userId="81bdc0a7-96a2-4133-a831-bf25a24057cb" providerId="ADAL" clId="{325DAC56-401D-4BB8-8243-AD11E95B7CD1}" dt="2025-09-25T15:55:30.830" v="240" actId="20577"/>
        <pc:sldMkLst>
          <pc:docMk/>
          <pc:sldMk cId="2517563106" sldId="293"/>
        </pc:sldMkLst>
        <pc:spChg chg="mod">
          <ac:chgData name="Levterova, Tsvetanka" userId="81bdc0a7-96a2-4133-a831-bf25a24057cb" providerId="ADAL" clId="{325DAC56-401D-4BB8-8243-AD11E95B7CD1}" dt="2025-09-25T15:55:30.830" v="240" actId="20577"/>
          <ac:spMkLst>
            <pc:docMk/>
            <pc:sldMk cId="2517563106" sldId="293"/>
            <ac:spMk id="2" creationId="{15C540D0-A0CF-4AAA-3AC1-F925155988E7}"/>
          </ac:spMkLst>
        </pc:spChg>
      </pc:sldChg>
      <pc:sldChg chg="delSp modSp add mod ord">
        <pc:chgData name="Levterova, Tsvetanka" userId="81bdc0a7-96a2-4133-a831-bf25a24057cb" providerId="ADAL" clId="{325DAC56-401D-4BB8-8243-AD11E95B7CD1}" dt="2025-09-25T15:39:06.853" v="215" actId="478"/>
        <pc:sldMkLst>
          <pc:docMk/>
          <pc:sldMk cId="1163710965" sldId="294"/>
        </pc:sldMkLst>
        <pc:spChg chg="mod">
          <ac:chgData name="Levterova, Tsvetanka" userId="81bdc0a7-96a2-4133-a831-bf25a24057cb" providerId="ADAL" clId="{325DAC56-401D-4BB8-8243-AD11E95B7CD1}" dt="2025-09-25T15:37:27.523" v="197" actId="14100"/>
          <ac:spMkLst>
            <pc:docMk/>
            <pc:sldMk cId="1163710965" sldId="294"/>
            <ac:spMk id="2" creationId="{B7A79BB9-4789-3837-0E97-EC266A4FF6FC}"/>
          </ac:spMkLst>
        </pc:spChg>
        <pc:spChg chg="del mod">
          <ac:chgData name="Levterova, Tsvetanka" userId="81bdc0a7-96a2-4133-a831-bf25a24057cb" providerId="ADAL" clId="{325DAC56-401D-4BB8-8243-AD11E95B7CD1}" dt="2025-09-25T15:39:06.853" v="215" actId="478"/>
          <ac:spMkLst>
            <pc:docMk/>
            <pc:sldMk cId="1163710965" sldId="294"/>
            <ac:spMk id="3" creationId="{AC8669ED-A533-AA36-C078-0408FCEA4EC3}"/>
          </ac:spMkLst>
        </pc:spChg>
      </pc:sldChg>
      <pc:sldChg chg="add del">
        <pc:chgData name="Levterova, Tsvetanka" userId="81bdc0a7-96a2-4133-a831-bf25a24057cb" providerId="ADAL" clId="{325DAC56-401D-4BB8-8243-AD11E95B7CD1}" dt="2025-09-25T15:33:12.273" v="133" actId="2696"/>
        <pc:sldMkLst>
          <pc:docMk/>
          <pc:sldMk cId="3770005690" sldId="294"/>
        </pc:sldMkLst>
      </pc:sldChg>
      <pc:sldChg chg="delSp modSp add mod">
        <pc:chgData name="Levterova, Tsvetanka" userId="81bdc0a7-96a2-4133-a831-bf25a24057cb" providerId="ADAL" clId="{325DAC56-401D-4BB8-8243-AD11E95B7CD1}" dt="2025-09-25T15:59:36.012" v="251" actId="2710"/>
        <pc:sldMkLst>
          <pc:docMk/>
          <pc:sldMk cId="2279732518" sldId="295"/>
        </pc:sldMkLst>
        <pc:spChg chg="mod">
          <ac:chgData name="Levterova, Tsvetanka" userId="81bdc0a7-96a2-4133-a831-bf25a24057cb" providerId="ADAL" clId="{325DAC56-401D-4BB8-8243-AD11E95B7CD1}" dt="2025-09-25T15:59:36.012" v="251" actId="2710"/>
          <ac:spMkLst>
            <pc:docMk/>
            <pc:sldMk cId="2279732518" sldId="295"/>
            <ac:spMk id="2" creationId="{DB0B2E13-0DDC-AC47-1F98-6E979F0E9282}"/>
          </ac:spMkLst>
        </pc:spChg>
        <pc:spChg chg="del">
          <ac:chgData name="Levterova, Tsvetanka" userId="81bdc0a7-96a2-4133-a831-bf25a24057cb" providerId="ADAL" clId="{325DAC56-401D-4BB8-8243-AD11E95B7CD1}" dt="2025-09-25T15:39:10.951" v="216" actId="478"/>
          <ac:spMkLst>
            <pc:docMk/>
            <pc:sldMk cId="2279732518" sldId="295"/>
            <ac:spMk id="3" creationId="{2BA770C6-E41C-1067-C210-1DE539B95B39}"/>
          </ac:spMkLst>
        </pc:spChg>
      </pc:sldChg>
    </pc:docChg>
  </pc:docChgLst>
  <pc:docChgLst>
    <pc:chgData name="Diaz-Vazquez, Celeste" userId="01eae102-ecf9-4722-a0ca-f1ae634a0e0f" providerId="ADAL" clId="{705E5AC7-4961-5544-A050-00F709FAD6CE}"/>
    <pc:docChg chg="undo custSel addSld delSld modSld">
      <pc:chgData name="Diaz-Vazquez, Celeste" userId="01eae102-ecf9-4722-a0ca-f1ae634a0e0f" providerId="ADAL" clId="{705E5AC7-4961-5544-A050-00F709FAD6CE}" dt="2025-09-25T18:40:28.970" v="605" actId="114"/>
      <pc:docMkLst>
        <pc:docMk/>
      </pc:docMkLst>
      <pc:sldChg chg="modSp mod">
        <pc:chgData name="Diaz-Vazquez, Celeste" userId="01eae102-ecf9-4722-a0ca-f1ae634a0e0f" providerId="ADAL" clId="{705E5AC7-4961-5544-A050-00F709FAD6CE}" dt="2025-09-25T16:36:35.507" v="47" actId="20577"/>
        <pc:sldMkLst>
          <pc:docMk/>
          <pc:sldMk cId="3994684215" sldId="288"/>
        </pc:sldMkLst>
        <pc:spChg chg="mod">
          <ac:chgData name="Diaz-Vazquez, Celeste" userId="01eae102-ecf9-4722-a0ca-f1ae634a0e0f" providerId="ADAL" clId="{705E5AC7-4961-5544-A050-00F709FAD6CE}" dt="2025-09-25T16:36:35.507" v="47" actId="20577"/>
          <ac:spMkLst>
            <pc:docMk/>
            <pc:sldMk cId="3994684215" sldId="288"/>
            <ac:spMk id="2" creationId="{C9F45922-C49C-1DAA-A17E-FA958B1292A2}"/>
          </ac:spMkLst>
        </pc:spChg>
      </pc:sldChg>
      <pc:sldChg chg="addSp delSp modSp mod">
        <pc:chgData name="Diaz-Vazquez, Celeste" userId="01eae102-ecf9-4722-a0ca-f1ae634a0e0f" providerId="ADAL" clId="{705E5AC7-4961-5544-A050-00F709FAD6CE}" dt="2025-09-25T18:40:11.786" v="602" actId="114"/>
        <pc:sldMkLst>
          <pc:docMk/>
          <pc:sldMk cId="2926860354" sldId="289"/>
        </pc:sldMkLst>
        <pc:spChg chg="mod">
          <ac:chgData name="Diaz-Vazquez, Celeste" userId="01eae102-ecf9-4722-a0ca-f1ae634a0e0f" providerId="ADAL" clId="{705E5AC7-4961-5544-A050-00F709FAD6CE}" dt="2025-09-25T16:54:01.272" v="449" actId="1038"/>
          <ac:spMkLst>
            <pc:docMk/>
            <pc:sldMk cId="2926860354" sldId="289"/>
            <ac:spMk id="2" creationId="{39B370BA-1F76-5429-CF74-6BC80519F7DD}"/>
          </ac:spMkLst>
        </pc:spChg>
        <pc:spChg chg="add del mod">
          <ac:chgData name="Diaz-Vazquez, Celeste" userId="01eae102-ecf9-4722-a0ca-f1ae634a0e0f" providerId="ADAL" clId="{705E5AC7-4961-5544-A050-00F709FAD6CE}" dt="2025-09-25T16:47:47.015" v="137"/>
          <ac:spMkLst>
            <pc:docMk/>
            <pc:sldMk cId="2926860354" sldId="289"/>
            <ac:spMk id="3" creationId="{5CD0DE99-32A8-BA98-FF63-B0AAC9F8B077}"/>
          </ac:spMkLst>
        </pc:spChg>
        <pc:spChg chg="add mod">
          <ac:chgData name="Diaz-Vazquez, Celeste" userId="01eae102-ecf9-4722-a0ca-f1ae634a0e0f" providerId="ADAL" clId="{705E5AC7-4961-5544-A050-00F709FAD6CE}" dt="2025-09-25T16:48:29.855" v="147" actId="767"/>
          <ac:spMkLst>
            <pc:docMk/>
            <pc:sldMk cId="2926860354" sldId="289"/>
            <ac:spMk id="4" creationId="{FEAC582D-4600-57EF-076B-51E9DCD7DA73}"/>
          </ac:spMkLst>
        </pc:spChg>
        <pc:spChg chg="add del mod">
          <ac:chgData name="Diaz-Vazquez, Celeste" userId="01eae102-ecf9-4722-a0ca-f1ae634a0e0f" providerId="ADAL" clId="{705E5AC7-4961-5544-A050-00F709FAD6CE}" dt="2025-09-25T16:48:40.703" v="152"/>
          <ac:spMkLst>
            <pc:docMk/>
            <pc:sldMk cId="2926860354" sldId="289"/>
            <ac:spMk id="5" creationId="{C62EF7E9-F0F6-A874-3882-071617B3F3EF}"/>
          </ac:spMkLst>
        </pc:spChg>
        <pc:spChg chg="add del mod">
          <ac:chgData name="Diaz-Vazquez, Celeste" userId="01eae102-ecf9-4722-a0ca-f1ae634a0e0f" providerId="ADAL" clId="{705E5AC7-4961-5544-A050-00F709FAD6CE}" dt="2025-09-25T16:51:10.641" v="276"/>
          <ac:spMkLst>
            <pc:docMk/>
            <pc:sldMk cId="2926860354" sldId="289"/>
            <ac:spMk id="6" creationId="{4030E673-DD42-0F25-650B-ED239365A6F8}"/>
          </ac:spMkLst>
        </pc:spChg>
        <pc:spChg chg="add mod">
          <ac:chgData name="Diaz-Vazquez, Celeste" userId="01eae102-ecf9-4722-a0ca-f1ae634a0e0f" providerId="ADAL" clId="{705E5AC7-4961-5544-A050-00F709FAD6CE}" dt="2025-09-25T18:40:11.786" v="602" actId="114"/>
          <ac:spMkLst>
            <pc:docMk/>
            <pc:sldMk cId="2926860354" sldId="289"/>
            <ac:spMk id="7" creationId="{112B5DC1-0C5A-BA67-F366-97D77C269A2C}"/>
          </ac:spMkLst>
        </pc:spChg>
      </pc:sldChg>
      <pc:sldChg chg="modSp mod">
        <pc:chgData name="Diaz-Vazquez, Celeste" userId="01eae102-ecf9-4722-a0ca-f1ae634a0e0f" providerId="ADAL" clId="{705E5AC7-4961-5544-A050-00F709FAD6CE}" dt="2025-09-25T16:38:17.638" v="61" actId="20577"/>
        <pc:sldMkLst>
          <pc:docMk/>
          <pc:sldMk cId="77616818" sldId="290"/>
        </pc:sldMkLst>
        <pc:spChg chg="mod">
          <ac:chgData name="Diaz-Vazquez, Celeste" userId="01eae102-ecf9-4722-a0ca-f1ae634a0e0f" providerId="ADAL" clId="{705E5AC7-4961-5544-A050-00F709FAD6CE}" dt="2025-09-25T16:38:17.638" v="61" actId="20577"/>
          <ac:spMkLst>
            <pc:docMk/>
            <pc:sldMk cId="77616818" sldId="290"/>
            <ac:spMk id="2" creationId="{F1DA984A-EE46-60AF-A2D8-31A7A9EC1A5E}"/>
          </ac:spMkLst>
        </pc:spChg>
      </pc:sldChg>
      <pc:sldChg chg="modSp del mod">
        <pc:chgData name="Diaz-Vazquez, Celeste" userId="01eae102-ecf9-4722-a0ca-f1ae634a0e0f" providerId="ADAL" clId="{705E5AC7-4961-5544-A050-00F709FAD6CE}" dt="2025-09-25T16:54:43.946" v="453" actId="2696"/>
        <pc:sldMkLst>
          <pc:docMk/>
          <pc:sldMk cId="4208430014" sldId="291"/>
        </pc:sldMkLst>
        <pc:spChg chg="mod">
          <ac:chgData name="Diaz-Vazquez, Celeste" userId="01eae102-ecf9-4722-a0ca-f1ae634a0e0f" providerId="ADAL" clId="{705E5AC7-4961-5544-A050-00F709FAD6CE}" dt="2025-09-25T16:48:53.546" v="155" actId="20577"/>
          <ac:spMkLst>
            <pc:docMk/>
            <pc:sldMk cId="4208430014" sldId="291"/>
            <ac:spMk id="2" creationId="{CC92F866-BB7E-76E9-086A-7BE2E0ADE778}"/>
          </ac:spMkLst>
        </pc:spChg>
      </pc:sldChg>
      <pc:sldChg chg="modSp mod">
        <pc:chgData name="Diaz-Vazquez, Celeste" userId="01eae102-ecf9-4722-a0ca-f1ae634a0e0f" providerId="ADAL" clId="{705E5AC7-4961-5544-A050-00F709FAD6CE}" dt="2025-09-25T16:40:48.991" v="84" actId="6549"/>
        <pc:sldMkLst>
          <pc:docMk/>
          <pc:sldMk cId="1529084700" sldId="292"/>
        </pc:sldMkLst>
        <pc:spChg chg="mod">
          <ac:chgData name="Diaz-Vazquez, Celeste" userId="01eae102-ecf9-4722-a0ca-f1ae634a0e0f" providerId="ADAL" clId="{705E5AC7-4961-5544-A050-00F709FAD6CE}" dt="2025-09-25T16:40:48.991" v="84" actId="6549"/>
          <ac:spMkLst>
            <pc:docMk/>
            <pc:sldMk cId="1529084700" sldId="292"/>
            <ac:spMk id="2" creationId="{21E9DAB2-298C-5C32-341C-3D78DCB53932}"/>
          </ac:spMkLst>
        </pc:spChg>
      </pc:sldChg>
      <pc:sldChg chg="modSp del mod">
        <pc:chgData name="Diaz-Vazquez, Celeste" userId="01eae102-ecf9-4722-a0ca-f1ae634a0e0f" providerId="ADAL" clId="{705E5AC7-4961-5544-A050-00F709FAD6CE}" dt="2025-09-25T16:57:16.376" v="597" actId="2696"/>
        <pc:sldMkLst>
          <pc:docMk/>
          <pc:sldMk cId="2517563106" sldId="293"/>
        </pc:sldMkLst>
        <pc:spChg chg="mod">
          <ac:chgData name="Diaz-Vazquez, Celeste" userId="01eae102-ecf9-4722-a0ca-f1ae634a0e0f" providerId="ADAL" clId="{705E5AC7-4961-5544-A050-00F709FAD6CE}" dt="2025-09-25T16:41:39.171" v="92" actId="20577"/>
          <ac:spMkLst>
            <pc:docMk/>
            <pc:sldMk cId="2517563106" sldId="293"/>
            <ac:spMk id="2" creationId="{15C540D0-A0CF-4AAA-3AC1-F925155988E7}"/>
          </ac:spMkLst>
        </pc:spChg>
      </pc:sldChg>
      <pc:sldChg chg="modSp mod">
        <pc:chgData name="Diaz-Vazquez, Celeste" userId="01eae102-ecf9-4722-a0ca-f1ae634a0e0f" providerId="ADAL" clId="{705E5AC7-4961-5544-A050-00F709FAD6CE}" dt="2025-09-25T16:43:28.102" v="103" actId="20577"/>
        <pc:sldMkLst>
          <pc:docMk/>
          <pc:sldMk cId="1163710965" sldId="294"/>
        </pc:sldMkLst>
        <pc:spChg chg="mod">
          <ac:chgData name="Diaz-Vazquez, Celeste" userId="01eae102-ecf9-4722-a0ca-f1ae634a0e0f" providerId="ADAL" clId="{705E5AC7-4961-5544-A050-00F709FAD6CE}" dt="2025-09-25T16:43:28.102" v="103" actId="20577"/>
          <ac:spMkLst>
            <pc:docMk/>
            <pc:sldMk cId="1163710965" sldId="294"/>
            <ac:spMk id="2" creationId="{B7A79BB9-4789-3837-0E97-EC266A4FF6FC}"/>
          </ac:spMkLst>
        </pc:spChg>
      </pc:sldChg>
      <pc:sldChg chg="modSp add del mod">
        <pc:chgData name="Diaz-Vazquez, Celeste" userId="01eae102-ecf9-4722-a0ca-f1ae634a0e0f" providerId="ADAL" clId="{705E5AC7-4961-5544-A050-00F709FAD6CE}" dt="2025-09-25T16:57:26.878" v="601" actId="2696"/>
        <pc:sldMkLst>
          <pc:docMk/>
          <pc:sldMk cId="2279732518" sldId="295"/>
        </pc:sldMkLst>
        <pc:spChg chg="mod">
          <ac:chgData name="Diaz-Vazquez, Celeste" userId="01eae102-ecf9-4722-a0ca-f1ae634a0e0f" providerId="ADAL" clId="{705E5AC7-4961-5544-A050-00F709FAD6CE}" dt="2025-09-25T16:46:22.400" v="124" actId="20577"/>
          <ac:spMkLst>
            <pc:docMk/>
            <pc:sldMk cId="2279732518" sldId="295"/>
            <ac:spMk id="2" creationId="{DB0B2E13-0DDC-AC47-1F98-6E979F0E9282}"/>
          </ac:spMkLst>
        </pc:spChg>
      </pc:sldChg>
      <pc:sldChg chg="modSp add mod">
        <pc:chgData name="Diaz-Vazquez, Celeste" userId="01eae102-ecf9-4722-a0ca-f1ae634a0e0f" providerId="ADAL" clId="{705E5AC7-4961-5544-A050-00F709FAD6CE}" dt="2025-09-25T18:40:16.302" v="603" actId="114"/>
        <pc:sldMkLst>
          <pc:docMk/>
          <pc:sldMk cId="575364173" sldId="296"/>
        </pc:sldMkLst>
        <pc:spChg chg="mod">
          <ac:chgData name="Diaz-Vazquez, Celeste" userId="01eae102-ecf9-4722-a0ca-f1ae634a0e0f" providerId="ADAL" clId="{705E5AC7-4961-5544-A050-00F709FAD6CE}" dt="2025-09-25T18:40:16.302" v="603" actId="114"/>
          <ac:spMkLst>
            <pc:docMk/>
            <pc:sldMk cId="575364173" sldId="296"/>
            <ac:spMk id="7" creationId="{DF417E27-9929-DFF7-1CF8-F214A4F377E0}"/>
          </ac:spMkLst>
        </pc:spChg>
      </pc:sldChg>
      <pc:sldChg chg="add del">
        <pc:chgData name="Diaz-Vazquez, Celeste" userId="01eae102-ecf9-4722-a0ca-f1ae634a0e0f" providerId="ADAL" clId="{705E5AC7-4961-5544-A050-00F709FAD6CE}" dt="2025-09-25T16:54:31.794" v="451" actId="2890"/>
        <pc:sldMkLst>
          <pc:docMk/>
          <pc:sldMk cId="1538535888" sldId="296"/>
        </pc:sldMkLst>
      </pc:sldChg>
      <pc:sldChg chg="add del">
        <pc:chgData name="Diaz-Vazquez, Celeste" userId="01eae102-ecf9-4722-a0ca-f1ae634a0e0f" providerId="ADAL" clId="{705E5AC7-4961-5544-A050-00F709FAD6CE}" dt="2025-09-25T16:57:04.779" v="593" actId="2696"/>
        <pc:sldMkLst>
          <pc:docMk/>
          <pc:sldMk cId="2161699679" sldId="296"/>
        </pc:sldMkLst>
      </pc:sldChg>
      <pc:sldChg chg="modSp add mod">
        <pc:chgData name="Diaz-Vazquez, Celeste" userId="01eae102-ecf9-4722-a0ca-f1ae634a0e0f" providerId="ADAL" clId="{705E5AC7-4961-5544-A050-00F709FAD6CE}" dt="2025-09-25T18:40:22.718" v="604" actId="114"/>
        <pc:sldMkLst>
          <pc:docMk/>
          <pc:sldMk cId="488046625" sldId="297"/>
        </pc:sldMkLst>
        <pc:spChg chg="mod">
          <ac:chgData name="Diaz-Vazquez, Celeste" userId="01eae102-ecf9-4722-a0ca-f1ae634a0e0f" providerId="ADAL" clId="{705E5AC7-4961-5544-A050-00F709FAD6CE}" dt="2025-09-25T18:40:22.718" v="604" actId="114"/>
          <ac:spMkLst>
            <pc:docMk/>
            <pc:sldMk cId="488046625" sldId="297"/>
            <ac:spMk id="7" creationId="{5E4DFF83-CBD9-8E81-5B3A-481CFAC4C9CE}"/>
          </ac:spMkLst>
        </pc:spChg>
      </pc:sldChg>
      <pc:sldChg chg="add del">
        <pc:chgData name="Diaz-Vazquez, Celeste" userId="01eae102-ecf9-4722-a0ca-f1ae634a0e0f" providerId="ADAL" clId="{705E5AC7-4961-5544-A050-00F709FAD6CE}" dt="2025-09-25T16:57:05.563" v="594" actId="2696"/>
        <pc:sldMkLst>
          <pc:docMk/>
          <pc:sldMk cId="3038277145" sldId="297"/>
        </pc:sldMkLst>
      </pc:sldChg>
      <pc:sldChg chg="modSp add mod">
        <pc:chgData name="Diaz-Vazquez, Celeste" userId="01eae102-ecf9-4722-a0ca-f1ae634a0e0f" providerId="ADAL" clId="{705E5AC7-4961-5544-A050-00F709FAD6CE}" dt="2025-09-25T18:40:28.970" v="605" actId="114"/>
        <pc:sldMkLst>
          <pc:docMk/>
          <pc:sldMk cId="3709823315" sldId="298"/>
        </pc:sldMkLst>
        <pc:spChg chg="mod">
          <ac:chgData name="Diaz-Vazquez, Celeste" userId="01eae102-ecf9-4722-a0ca-f1ae634a0e0f" providerId="ADAL" clId="{705E5AC7-4961-5544-A050-00F709FAD6CE}" dt="2025-09-25T18:40:28.970" v="605" actId="114"/>
          <ac:spMkLst>
            <pc:docMk/>
            <pc:sldMk cId="3709823315" sldId="298"/>
            <ac:spMk id="7" creationId="{9660212C-3E14-68FD-5A59-13AF454E18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0C5F7-942C-C48D-7956-04FFA37A7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612325-FE66-F71F-14BB-D942F1090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8511C-AE78-0CC7-78C2-527C9E4EA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BB0526-24B5-2E36-4FF3-C055CD1F9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2E9BE-290C-F106-961E-9D57FC0D3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59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E5665-DB31-5832-DA66-E076F59E0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EE52FB-9C36-A655-8E51-B7EE51DD73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41131F-7836-F4D1-E45D-64D8321B4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7DEDB-9073-365F-B7E6-1113E5477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FE22F-EFC6-E6E5-436D-CE262B2BA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3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6CB39B-8AB4-D131-F4D2-D625CFC84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516F9-6718-6CB2-DA75-FBFD54A62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6DBE7-C50C-A69C-FBB7-6C22697FC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04C16-2B68-7AC7-E29F-24AD200A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1BF52-8643-BB57-CB75-CAB03A02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0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64906" y="1194738"/>
            <a:ext cx="9262188" cy="4272999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90975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B59C7-92D1-4A24-89DF-A081788F1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7A203-9299-0AA8-094C-37114679E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2F80-4C4E-F917-AE02-F7C9F0B71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DBA5B-D19E-3D61-867D-0B0E98CB9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444F1-5EBA-5392-F4C5-EF772A324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9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B054A-8BBD-A796-49D3-7E2DF4603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A5377-03E1-AAC3-797A-ECE204A93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663BD-2950-BA40-0623-93F3086E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CF538-826B-A08F-3767-34EA40773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4E478-9C5C-94D4-0D19-18D068EE8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23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E8F9-3C4A-019B-B21D-B0A731551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BEE17-6B71-E3C0-E181-023279B78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7D823B-4546-F70E-2775-E9C1832597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DE462E-547A-6B96-67FA-05FDFD96F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7AC43-E279-913D-27D3-670299892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7D545E-A9AB-74A8-C3F5-8B2BA27E5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92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9EE71-8C9D-CD7B-7134-C573191A6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4450C-D287-6AA1-06DC-6898AEFCB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E0AE81-9176-2458-872D-8539110973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BB359-E2A0-A4C6-B71B-EC1A937D4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001560-78D3-A1ED-841F-A6E2B8F82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1573D9-9388-9FB7-31CC-8F80AB46E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E16CA0-18B4-765C-BA8B-DE907FB65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8B3CD4-C463-D947-54F4-4B41CCCC7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8610B-B9E1-B0AF-2EDA-46C258EB8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96441E-1A17-A1D1-1309-109028CB0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0A6BAB-EA7E-D350-F5A8-BE5A1E393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CD354-D185-29EB-5597-7FA314310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3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6F7ABE-825F-30E5-F420-F62C8CD6A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39BEB1-3030-1587-3A54-9D5D7B2D4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10581-2F49-B7F6-09C3-B160F9242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7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AD3A7-B087-BC46-9432-DF31387D9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5C275-8809-5AD1-A9A6-7E022D6DFA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DFF4F7-0253-FDAE-3F34-2E125D4B71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CE57D7-5323-430B-6D1B-2B8950572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B2B4E3-26CB-B5E2-9530-C05223F42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FFC59-70C0-E2F4-B478-23D41991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02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8655E-E55E-37D4-C948-7BDC9478BC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5D6E09-0759-C0E4-703D-5AEC310B76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8C2348-E847-3740-2B12-03407FE694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F315F-5CA6-4421-8FE6-C8FED75798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CABEF-BE32-521F-1FE1-D88BFFF5A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B657D6-D915-8F6E-73D6-96F3953BE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97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97580CC-CBEE-9D83-E440-64D64160F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DED71D-DF57-24BE-6350-7E39CDF6E6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60A05-30CE-0115-0E6A-752ACD910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E5C304-7DF1-4812-AB04-B8F9A0E4426F}" type="datetimeFigureOut">
              <a:rPr lang="en-US" smtClean="0"/>
              <a:t>9/25/25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3F096-98DE-BECE-29BD-6A16C5E298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9166F-6BC5-942C-98F6-B871D12EEC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4C20E3-C10F-4D62-8C51-1B97BF5CA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7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A4AA8756-6D83-C4AF-5523-D2866335C0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HE LEADETH ME  </a:t>
            </a:r>
          </a:p>
        </p:txBody>
      </p:sp>
    </p:spTree>
    <p:extLst>
      <p:ext uri="{BB962C8B-B14F-4D97-AF65-F5344CB8AC3E}">
        <p14:creationId xmlns:p14="http://schemas.microsoft.com/office/powerpoint/2010/main" val="3616389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CFFC6-F9CC-7546-BFC2-A0A3AE442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9F45922-C49C-1DAA-A17E-FA958B1292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59106" y="1194738"/>
            <a:ext cx="8467988" cy="4272999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3200" dirty="0"/>
              <a:t>He leadeth me! O blessed thought!</a:t>
            </a:r>
            <a:br>
              <a:rPr lang="en-US" sz="3200" dirty="0"/>
            </a:br>
            <a:r>
              <a:rPr lang="en-US" sz="3200" dirty="0"/>
              <a:t>O words with heavenly comfort fraught!</a:t>
            </a:r>
            <a:br>
              <a:rPr lang="en-US" sz="3200" dirty="0"/>
            </a:br>
            <a:r>
              <a:rPr lang="en-US" sz="3200" dirty="0"/>
              <a:t>Whate’er I do, </a:t>
            </a:r>
            <a:r>
              <a:rPr lang="en-US" sz="3200" dirty="0" err="1"/>
              <a:t>where</a:t>
            </a:r>
            <a:r>
              <a:rPr lang="en-US" dirty="0" err="1"/>
              <a:t>’</a:t>
            </a:r>
            <a:r>
              <a:rPr lang="en-US" sz="3200" dirty="0" err="1"/>
              <a:t>er</a:t>
            </a:r>
            <a:r>
              <a:rPr lang="en-US" sz="3200" dirty="0"/>
              <a:t> I be,</a:t>
            </a:r>
            <a:br>
              <a:rPr lang="en-US" sz="3200" dirty="0"/>
            </a:br>
            <a:r>
              <a:rPr lang="en-US" sz="3200" dirty="0"/>
              <a:t>Still ’tis God</a:t>
            </a:r>
            <a:r>
              <a:rPr lang="en-US" dirty="0"/>
              <a:t>’</a:t>
            </a:r>
            <a:r>
              <a:rPr lang="en-US" sz="3200" dirty="0"/>
              <a:t>s hand that leadeth me</a:t>
            </a:r>
            <a:r>
              <a:rPr lang="en-US" dirty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4684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FE3D6C-157C-1564-D7DC-C590650B9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39B370BA-1F76-5429-CF74-6BC80519F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9765" y="2105356"/>
            <a:ext cx="5897370" cy="232281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/>
              <a:t>He leadeth me, He leadeth me,</a:t>
            </a:r>
            <a:br>
              <a:rPr lang="en-US" sz="3200" dirty="0"/>
            </a:br>
            <a:r>
              <a:rPr lang="en-US" sz="3200" dirty="0"/>
              <a:t>By His own hand He leadeth me;</a:t>
            </a:r>
            <a:br>
              <a:rPr lang="en-US" sz="3200" dirty="0"/>
            </a:br>
            <a:r>
              <a:rPr lang="en-US" sz="3200" dirty="0"/>
              <a:t>His faithful follower I would be,</a:t>
            </a:r>
            <a:br>
              <a:rPr lang="en-US" sz="3200" dirty="0"/>
            </a:br>
            <a:r>
              <a:rPr lang="en-US" sz="3200" dirty="0"/>
              <a:t>For by His hand He leadeth me.</a:t>
            </a:r>
            <a:endParaRPr lang="pt-BR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2B5DC1-0C5A-BA67-F366-97D77C269A2C}"/>
              </a:ext>
            </a:extLst>
          </p:cNvPr>
          <p:cNvSpPr txBox="1"/>
          <p:nvPr/>
        </p:nvSpPr>
        <p:spPr>
          <a:xfrm>
            <a:off x="2239764" y="1335648"/>
            <a:ext cx="1557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Refrain: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2686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99CA8-2C5E-BAC0-EBA2-44160FA09A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F1DA984A-EE46-60AF-A2D8-31A7A9EC1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33600" y="1194738"/>
            <a:ext cx="8593493" cy="4272999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3200" dirty="0"/>
              <a:t>Sometimes ’mid scenes of deepest gloom,</a:t>
            </a:r>
            <a:br>
              <a:rPr lang="en-US" sz="3200" dirty="0"/>
            </a:br>
            <a:r>
              <a:rPr lang="en-US" sz="3200" dirty="0"/>
              <a:t>Sometimes where Eden’s bowers bloom,</a:t>
            </a:r>
            <a:br>
              <a:rPr lang="en-US" sz="3200" dirty="0"/>
            </a:br>
            <a:r>
              <a:rPr lang="en-US" sz="3200" dirty="0"/>
              <a:t>By waters still, o’er troubled sea</a:t>
            </a:r>
            <a:r>
              <a:rPr lang="en-US" dirty="0"/>
              <a:t>—</a:t>
            </a:r>
            <a:r>
              <a:rPr lang="en-US" sz="3200" dirty="0"/>
              <a:t> </a:t>
            </a:r>
            <a:br>
              <a:rPr lang="en-US" sz="3200" dirty="0"/>
            </a:br>
            <a:r>
              <a:rPr lang="en-US" sz="3200" dirty="0"/>
              <a:t>Still ’tis His hand that leadeth me!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77616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121E57-D354-A91C-A6B1-55CCBE40F5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55FC95D-DAB9-895E-8F23-8824DD2DBD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9765" y="2105356"/>
            <a:ext cx="5897370" cy="232281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/>
              <a:t>He leadeth me, He leadeth me,</a:t>
            </a:r>
            <a:br>
              <a:rPr lang="en-US" sz="3200" dirty="0"/>
            </a:br>
            <a:r>
              <a:rPr lang="en-US" sz="3200" dirty="0"/>
              <a:t>By His own hand He leadeth me;</a:t>
            </a:r>
            <a:br>
              <a:rPr lang="en-US" sz="3200" dirty="0"/>
            </a:br>
            <a:r>
              <a:rPr lang="en-US" sz="3200" dirty="0"/>
              <a:t>His faithful follower I would be,</a:t>
            </a:r>
            <a:br>
              <a:rPr lang="en-US" sz="3200" dirty="0"/>
            </a:br>
            <a:r>
              <a:rPr lang="en-US" sz="3200" dirty="0"/>
              <a:t>For by His hand He leadeth me.</a:t>
            </a:r>
            <a:endParaRPr lang="pt-BR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417E27-9929-DFF7-1CF8-F214A4F377E0}"/>
              </a:ext>
            </a:extLst>
          </p:cNvPr>
          <p:cNvSpPr txBox="1"/>
          <p:nvPr/>
        </p:nvSpPr>
        <p:spPr>
          <a:xfrm>
            <a:off x="2239764" y="1335648"/>
            <a:ext cx="1557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Refrain: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7536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1E9DAB2-298C-5C32-341C-3D78DCB539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5318" y="1194738"/>
            <a:ext cx="8521776" cy="4272999"/>
          </a:xfrm>
        </p:spPr>
        <p:txBody>
          <a:bodyPr/>
          <a:lstStyle/>
          <a:p>
            <a:pPr algn="l"/>
            <a:r>
              <a:rPr lang="en-US" dirty="0"/>
              <a:t>Lord, I would clasp my hand in Thine,</a:t>
            </a:r>
            <a:br>
              <a:rPr lang="en-US" dirty="0"/>
            </a:br>
            <a:r>
              <a:rPr lang="en-US" dirty="0"/>
              <a:t>Nor ever murmur nor repine;</a:t>
            </a:r>
            <a:br>
              <a:rPr lang="en-US" dirty="0"/>
            </a:br>
            <a:r>
              <a:rPr lang="en-US" dirty="0"/>
              <a:t>Content, whatever lot I see,</a:t>
            </a:r>
            <a:br>
              <a:rPr lang="en-US" dirty="0"/>
            </a:br>
            <a:r>
              <a:rPr lang="en-US" dirty="0"/>
              <a:t>Since ’tis my God that leadeth me. </a:t>
            </a:r>
          </a:p>
        </p:txBody>
      </p:sp>
    </p:spTree>
    <p:extLst>
      <p:ext uri="{BB962C8B-B14F-4D97-AF65-F5344CB8AC3E}">
        <p14:creationId xmlns:p14="http://schemas.microsoft.com/office/powerpoint/2010/main" val="1529084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18BE8-997E-A4F1-EA8A-EE60095C79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429C8C3F-354F-1403-B461-161C3F7EA7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9765" y="2105356"/>
            <a:ext cx="5897370" cy="232281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/>
              <a:t>He leadeth me, He leadeth me,</a:t>
            </a:r>
            <a:br>
              <a:rPr lang="en-US" sz="3200" dirty="0"/>
            </a:br>
            <a:r>
              <a:rPr lang="en-US" sz="3200" dirty="0"/>
              <a:t>By His own hand He leadeth me;</a:t>
            </a:r>
            <a:br>
              <a:rPr lang="en-US" sz="3200" dirty="0"/>
            </a:br>
            <a:r>
              <a:rPr lang="en-US" sz="3200" dirty="0"/>
              <a:t>His faithful follower I would be,</a:t>
            </a:r>
            <a:br>
              <a:rPr lang="en-US" sz="3200" dirty="0"/>
            </a:br>
            <a:r>
              <a:rPr lang="en-US" sz="3200" dirty="0"/>
              <a:t>For by His hand He leadeth me.</a:t>
            </a:r>
            <a:endParaRPr lang="pt-BR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E4DFF83-CBD9-8E81-5B3A-481CFAC4C9CE}"/>
              </a:ext>
            </a:extLst>
          </p:cNvPr>
          <p:cNvSpPr txBox="1"/>
          <p:nvPr/>
        </p:nvSpPr>
        <p:spPr>
          <a:xfrm>
            <a:off x="2239764" y="1335648"/>
            <a:ext cx="1557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Refrain: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88046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A3667-3550-4116-B5A1-2605848588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B7A79BB9-4789-3837-0E97-EC266A4FF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63906" y="1194738"/>
            <a:ext cx="8163188" cy="4272999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pt-BR" dirty="0"/>
              <a:t> </a:t>
            </a:r>
            <a:r>
              <a:rPr lang="en-US" sz="3200" dirty="0"/>
              <a:t>And when my task on earth is done,</a:t>
            </a:r>
            <a:br>
              <a:rPr lang="en-US" sz="3200" dirty="0"/>
            </a:br>
            <a:r>
              <a:rPr lang="en-US" sz="3200" dirty="0"/>
              <a:t>When, by Thy grace, the victory’s won,</a:t>
            </a:r>
            <a:br>
              <a:rPr lang="en-US" sz="3200" dirty="0"/>
            </a:br>
            <a:r>
              <a:rPr lang="en-US" sz="3200" dirty="0"/>
              <a:t>E’en death’s cold wave I will not flee,</a:t>
            </a:r>
            <a:br>
              <a:rPr lang="en-US" sz="3200" dirty="0"/>
            </a:br>
            <a:r>
              <a:rPr lang="en-US" sz="3200" dirty="0"/>
              <a:t>Since God through Jordan leadeth me. 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1163710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2594C-792D-1199-B7E6-433CEC401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9494DEC-65BB-C5A4-F436-0D7922480A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9765" y="2105356"/>
            <a:ext cx="5897370" cy="2322811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3200" dirty="0"/>
              <a:t>He leadeth me, He leadeth me,</a:t>
            </a:r>
            <a:br>
              <a:rPr lang="en-US" sz="3200" dirty="0"/>
            </a:br>
            <a:r>
              <a:rPr lang="en-US" sz="3200" dirty="0"/>
              <a:t>By His own hand He leadeth me;</a:t>
            </a:r>
            <a:br>
              <a:rPr lang="en-US" sz="3200" dirty="0"/>
            </a:br>
            <a:r>
              <a:rPr lang="en-US" sz="3200" dirty="0"/>
              <a:t>His faithful follower I would be,</a:t>
            </a:r>
            <a:br>
              <a:rPr lang="en-US" sz="3200" dirty="0"/>
            </a:br>
            <a:r>
              <a:rPr lang="en-US" sz="3200" dirty="0"/>
              <a:t>For by His hand He leadeth me.</a:t>
            </a:r>
            <a:endParaRPr lang="pt-BR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60212C-3E14-68FD-5A59-13AF454E18B3}"/>
              </a:ext>
            </a:extLst>
          </p:cNvPr>
          <p:cNvSpPr txBox="1"/>
          <p:nvPr/>
        </p:nvSpPr>
        <p:spPr>
          <a:xfrm>
            <a:off x="2239764" y="1335648"/>
            <a:ext cx="15574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US" sz="3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Refrain: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09823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286</Words>
  <Application>Microsoft Macintosh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Levterova, Tsvetanka</dc:creator>
  <cp:lastModifiedBy>Diaz-Vazquez, Celeste</cp:lastModifiedBy>
  <cp:revision>1</cp:revision>
  <dcterms:created xsi:type="dcterms:W3CDTF">2025-09-25T15:27:39Z</dcterms:created>
  <dcterms:modified xsi:type="dcterms:W3CDTF">2025-09-25T18:40:31Z</dcterms:modified>
</cp:coreProperties>
</file>