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1" r:id="rId3"/>
    <p:sldId id="257" r:id="rId4"/>
    <p:sldId id="256" r:id="rId5"/>
    <p:sldId id="282" r:id="rId6"/>
    <p:sldId id="258" r:id="rId7"/>
    <p:sldId id="280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D3388-8839-9C40-AE71-16AEA0D1E868}" v="11" dt="2025-10-03T18:35:42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2"/>
    <p:restoredTop sz="94624"/>
  </p:normalViewPr>
  <p:slideViewPr>
    <p:cSldViewPr snapToGrid="0">
      <p:cViewPr varScale="1">
        <p:scale>
          <a:sx n="107" d="100"/>
          <a:sy n="107" d="100"/>
        </p:scale>
        <p:origin x="5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in, Nilde" userId="4a5681fe-fcae-4d84-8342-8bf611bd7e79" providerId="ADAL" clId="{0585FAE9-B9D9-5881-BAC6-E8BABCA79666}"/>
    <pc:docChg chg="custSel addSld delSld modSld sldOrd">
      <pc:chgData name="Itin, Nilde" userId="4a5681fe-fcae-4d84-8342-8bf611bd7e79" providerId="ADAL" clId="{0585FAE9-B9D9-5881-BAC6-E8BABCA79666}" dt="2025-10-04T18:15:16.037" v="180" actId="20577"/>
      <pc:docMkLst>
        <pc:docMk/>
      </pc:docMkLst>
      <pc:sldChg chg="modSp mod">
        <pc:chgData name="Itin, Nilde" userId="4a5681fe-fcae-4d84-8342-8bf611bd7e79" providerId="ADAL" clId="{0585FAE9-B9D9-5881-BAC6-E8BABCA79666}" dt="2025-10-04T18:14:58.370" v="178" actId="27636"/>
        <pc:sldMkLst>
          <pc:docMk/>
          <pc:sldMk cId="1543416609" sldId="256"/>
        </pc:sldMkLst>
        <pc:spChg chg="mod">
          <ac:chgData name="Itin, Nilde" userId="4a5681fe-fcae-4d84-8342-8bf611bd7e79" providerId="ADAL" clId="{0585FAE9-B9D9-5881-BAC6-E8BABCA79666}" dt="2025-10-04T18:14:58.370" v="178" actId="27636"/>
          <ac:spMkLst>
            <pc:docMk/>
            <pc:sldMk cId="1543416609" sldId="256"/>
            <ac:spMk id="4" creationId="{A8116DFA-1BB3-2D22-5D2A-DE88D882B834}"/>
          </ac:spMkLst>
        </pc:spChg>
      </pc:sldChg>
      <pc:sldChg chg="delSp modSp add mod ord">
        <pc:chgData name="Itin, Nilde" userId="4a5681fe-fcae-4d84-8342-8bf611bd7e79" providerId="ADAL" clId="{0585FAE9-B9D9-5881-BAC6-E8BABCA79666}" dt="2025-10-03T18:36:15.033" v="144" actId="20578"/>
        <pc:sldMkLst>
          <pc:docMk/>
          <pc:sldMk cId="579149384" sldId="281"/>
        </pc:sldMkLst>
        <pc:spChg chg="mod">
          <ac:chgData name="Itin, Nilde" userId="4a5681fe-fcae-4d84-8342-8bf611bd7e79" providerId="ADAL" clId="{0585FAE9-B9D9-5881-BAC6-E8BABCA79666}" dt="2025-10-03T18:30:47.391" v="83" actId="20577"/>
          <ac:spMkLst>
            <pc:docMk/>
            <pc:sldMk cId="579149384" sldId="281"/>
            <ac:spMk id="4" creationId="{4B52489A-B2D5-4BC9-E42E-56B23C308D89}"/>
          </ac:spMkLst>
        </pc:spChg>
        <pc:spChg chg="del mod">
          <ac:chgData name="Itin, Nilde" userId="4a5681fe-fcae-4d84-8342-8bf611bd7e79" providerId="ADAL" clId="{0585FAE9-B9D9-5881-BAC6-E8BABCA79666}" dt="2025-10-03T18:30:55.203" v="85" actId="478"/>
          <ac:spMkLst>
            <pc:docMk/>
            <pc:sldMk cId="579149384" sldId="281"/>
            <ac:spMk id="5" creationId="{E77AB33D-2791-CCFF-A7E7-EE7B020371CA}"/>
          </ac:spMkLst>
        </pc:spChg>
      </pc:sldChg>
      <pc:sldChg chg="addSp modSp add mod">
        <pc:chgData name="Itin, Nilde" userId="4a5681fe-fcae-4d84-8342-8bf611bd7e79" providerId="ADAL" clId="{0585FAE9-B9D9-5881-BAC6-E8BABCA79666}" dt="2025-10-04T18:15:16.037" v="180" actId="20577"/>
        <pc:sldMkLst>
          <pc:docMk/>
          <pc:sldMk cId="313498278" sldId="282"/>
        </pc:sldMkLst>
        <pc:spChg chg="add mod">
          <ac:chgData name="Itin, Nilde" userId="4a5681fe-fcae-4d84-8342-8bf611bd7e79" providerId="ADAL" clId="{0585FAE9-B9D9-5881-BAC6-E8BABCA79666}" dt="2025-10-04T18:15:16.037" v="180" actId="20577"/>
          <ac:spMkLst>
            <pc:docMk/>
            <pc:sldMk cId="313498278" sldId="282"/>
            <ac:spMk id="3" creationId="{F8C630B8-C65E-CEDF-DA7F-3D1662080AB9}"/>
          </ac:spMkLst>
        </pc:spChg>
        <pc:spChg chg="mod">
          <ac:chgData name="Itin, Nilde" userId="4a5681fe-fcae-4d84-8342-8bf611bd7e79" providerId="ADAL" clId="{0585FAE9-B9D9-5881-BAC6-E8BABCA79666}" dt="2025-10-03T18:32:04.300" v="91" actId="20577"/>
          <ac:spMkLst>
            <pc:docMk/>
            <pc:sldMk cId="313498278" sldId="282"/>
            <ac:spMk id="4" creationId="{5E19D6EE-74C3-B13F-A921-39457B0EDFD3}"/>
          </ac:spMkLst>
        </pc:spChg>
        <pc:spChg chg="mod">
          <ac:chgData name="Itin, Nilde" userId="4a5681fe-fcae-4d84-8342-8bf611bd7e79" providerId="ADAL" clId="{0585FAE9-B9D9-5881-BAC6-E8BABCA79666}" dt="2025-10-03T18:33:12.704" v="109" actId="20577"/>
          <ac:spMkLst>
            <pc:docMk/>
            <pc:sldMk cId="313498278" sldId="282"/>
            <ac:spMk id="5" creationId="{3ABA1124-A760-39C4-CA8A-7DCECF1BBE1E}"/>
          </ac:spMkLst>
        </pc:spChg>
      </pc:sldChg>
      <pc:sldChg chg="new del">
        <pc:chgData name="Itin, Nilde" userId="4a5681fe-fcae-4d84-8342-8bf611bd7e79" providerId="ADAL" clId="{0585FAE9-B9D9-5881-BAC6-E8BABCA79666}" dt="2025-10-03T18:31:40.694" v="87" actId="2696"/>
        <pc:sldMkLst>
          <pc:docMk/>
          <pc:sldMk cId="1101557237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08-D4D5-4E03-F628-E99A859B1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11A22-75B4-5E47-DCB1-87C08ABE0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47CEE-A79F-0119-42DF-380274F0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E3FA-0DB9-10C4-4E7A-732E7BED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481B-0249-4CCD-D73D-1ACD7A6A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EC9-EEB9-B850-600D-E87AD82C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3AE20-D933-458B-D9A2-D51EBCC95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739A-E631-7ED7-2305-B2EEE7B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D3363-5BA2-17DA-4365-5E25A3B9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80FED-D458-16B3-6949-2457485B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459AD-213D-2A68-48A0-6F3AA7C0F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96F1D-47CB-9F9A-3800-22FD1A2A2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BE7B-9AC9-47DB-0FA6-EF0D66B4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943F-8DA2-A247-5617-68CE925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5760C-C4B4-C303-BC86-CE581998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6745-3A48-BF45-7263-0F262E39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DA20-957C-988D-087B-22595CFD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0EB3-E7DB-42A8-C492-C7AC6039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3AE1-3707-A1B3-0862-40ABD4A2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5A3A-AB06-418E-E555-7D59D075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B617-960E-D6E6-5D02-AB4CCEAB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0F6A-CEF7-CFD6-DBB1-578F8035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419D-F869-41E7-682B-AD4085E1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0F0A-FAC8-4F41-E331-9986FDA8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FADE-179F-D763-B4A6-20B19BA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6FDC-A709-70F2-8516-C5CB4AF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97EA-FD5C-6AD5-8D97-BBC72D417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9FE2E-630C-2670-A8A8-7451F653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5728B-EAC6-12B3-DE8A-1CCB8A2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79ACE-93E6-D6A9-F25F-88C42BDA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ACDFC-3471-BF56-357D-0529F3AF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5812-1AB3-2428-CAD1-67C90A6E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D7153-9224-AB94-45BF-963F9B22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C4E9B-48C3-8682-5DC8-F5F24BB6E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C0AE4-B225-9DA5-00CD-55951EAD4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21BA0-26BB-3B93-8466-190C952D4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DDD0F-0ADF-4E40-2115-674538DC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35CD4-2C75-2E97-5BDD-F61B8A15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7D0E2-13AE-85E4-BD7D-158EA628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2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33F2-BB07-C6CF-77CB-63C028F1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D869E-DBD6-1352-C43E-DC44FC71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96211-B5EC-657B-1B51-85255263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67ACD-6A39-D4B2-D9CF-8D541B6B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504DE-6A5F-B839-3919-779DF661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82CA3-9F1D-DCF1-5B6F-C993F17F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C704F-0023-779C-AEB6-B0CCFC8D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9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F4E-AF12-ACD6-5D5A-B350070B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C4888-FC99-AA67-7299-F1E8E2F7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9A201-E1CD-8021-AA37-245E4DD1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EBCE4-2F05-3709-1BDD-4A775BDE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F7F5-0082-2AD8-0BF7-FC965BD8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AF97F-BD94-193E-D5A2-E035DF41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88F3-839B-1E2F-3484-AC611B41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59A02-C24A-A5F2-3879-48C530E9D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5D2A6-7981-3AD1-8D9B-710A7F68B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E48F2-E5B8-EFF7-7401-B8360DF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336A9-3238-53E0-2928-8C668839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A4D06-99D0-24B6-F7A3-28E2BBD9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329D4-8ED4-77CB-B33D-02095599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4072A-42C8-646E-0080-B7A3509F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ED391-B16F-763F-6253-0AFFA94EB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0440FA-6017-484F-BF68-E6B6694E6047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8CA07-5C41-B672-39BE-D4DDB8FD5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CD6B4-86AF-BA8D-6270-A6AACEFB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433BC-FBEC-744A-B065-80880243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F70F-894A-98AC-F6B7-4B202DA7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019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I Have Decided to Follow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52B00-7279-2561-755C-CA688D240B5B}"/>
              </a:ext>
            </a:extLst>
          </p:cNvPr>
          <p:cNvSpPr txBox="1"/>
          <p:nvPr/>
        </p:nvSpPr>
        <p:spPr>
          <a:xfrm>
            <a:off x="7315200" y="6176963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Copyright: Public Domain </a:t>
            </a:r>
          </a:p>
        </p:txBody>
      </p:sp>
    </p:spTree>
    <p:extLst>
      <p:ext uri="{BB962C8B-B14F-4D97-AF65-F5344CB8AC3E}">
        <p14:creationId xmlns:p14="http://schemas.microsoft.com/office/powerpoint/2010/main" val="108793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3C156-6268-9747-D58B-EFB4D9FE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52489A-B2D5-4BC9-E42E-56B23C308D8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88637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/>
              <a:t>I have decided to follow Jesus,</a:t>
            </a:r>
          </a:p>
          <a:p>
            <a:pPr marL="0" indent="0">
              <a:buNone/>
            </a:pPr>
            <a:r>
              <a:rPr lang="en-US" sz="4400" b="1" dirty="0"/>
              <a:t>I have decided to follow Jesus,</a:t>
            </a:r>
          </a:p>
          <a:p>
            <a:pPr marL="0" indent="0">
              <a:buNone/>
            </a:pPr>
            <a:r>
              <a:rPr lang="en-US" sz="4400" b="1" dirty="0"/>
              <a:t>I have decided to follow Jesus,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/>
              <a:t>No turning back, no turning back. </a:t>
            </a:r>
          </a:p>
        </p:txBody>
      </p:sp>
    </p:spTree>
    <p:extLst>
      <p:ext uri="{BB962C8B-B14F-4D97-AF65-F5344CB8AC3E}">
        <p14:creationId xmlns:p14="http://schemas.microsoft.com/office/powerpoint/2010/main" val="57914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E9DF4A-7044-57E3-9668-29222C33FB1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88637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/>
              <a:t>He </a:t>
            </a:r>
            <a:r>
              <a:rPr lang="en-US" sz="4400" b="1" dirty="0" err="1"/>
              <a:t>decidido</a:t>
            </a:r>
            <a:r>
              <a:rPr lang="en-US" sz="4400" b="1" dirty="0"/>
              <a:t> </a:t>
            </a:r>
            <a:r>
              <a:rPr lang="en-US" sz="4400" b="1" dirty="0" err="1"/>
              <a:t>seguir</a:t>
            </a:r>
            <a:r>
              <a:rPr lang="en-US" sz="4400" b="1" dirty="0"/>
              <a:t> a Cristo,</a:t>
            </a:r>
          </a:p>
          <a:p>
            <a:pPr marL="0" indent="0">
              <a:buNone/>
            </a:pPr>
            <a:r>
              <a:rPr lang="en-US" sz="4400" b="1" dirty="0"/>
              <a:t>He </a:t>
            </a:r>
            <a:r>
              <a:rPr lang="en-US" sz="4400" b="1" dirty="0" err="1"/>
              <a:t>decidido</a:t>
            </a:r>
            <a:r>
              <a:rPr lang="en-US" sz="4400" b="1" dirty="0"/>
              <a:t> </a:t>
            </a:r>
            <a:r>
              <a:rPr lang="en-US" sz="4400" b="1" dirty="0" err="1"/>
              <a:t>seguir</a:t>
            </a:r>
            <a:r>
              <a:rPr lang="en-US" sz="4400" b="1" dirty="0"/>
              <a:t> a Cristo,</a:t>
            </a:r>
          </a:p>
          <a:p>
            <a:pPr marL="0" indent="0">
              <a:buNone/>
            </a:pPr>
            <a:r>
              <a:rPr lang="en-US" sz="4400" b="1" dirty="0"/>
              <a:t>He </a:t>
            </a:r>
            <a:r>
              <a:rPr lang="en-US" sz="4400" b="1" dirty="0" err="1"/>
              <a:t>decidido</a:t>
            </a:r>
            <a:r>
              <a:rPr lang="en-US" sz="4400" b="1" dirty="0"/>
              <a:t> </a:t>
            </a:r>
            <a:r>
              <a:rPr lang="en-US" sz="4400" b="1" dirty="0" err="1"/>
              <a:t>seguir</a:t>
            </a:r>
            <a:r>
              <a:rPr lang="en-US" sz="4400" b="1" dirty="0"/>
              <a:t> a Cristo,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/>
              <a:t>No </a:t>
            </a:r>
            <a:r>
              <a:rPr lang="en-US" sz="4400" b="1" dirty="0" err="1"/>
              <a:t>vuelvo</a:t>
            </a:r>
            <a:r>
              <a:rPr lang="en-US" sz="4400" b="1" dirty="0"/>
              <a:t> </a:t>
            </a:r>
            <a:r>
              <a:rPr lang="en-US" sz="4400" b="1" dirty="0" err="1"/>
              <a:t>atrás</a:t>
            </a:r>
            <a:r>
              <a:rPr lang="en-US" sz="4400" b="1" dirty="0"/>
              <a:t>, no </a:t>
            </a:r>
            <a:r>
              <a:rPr lang="en-US" sz="4400" b="1" dirty="0" err="1"/>
              <a:t>vuelvo</a:t>
            </a:r>
            <a:r>
              <a:rPr lang="en-US" sz="4400" b="1" dirty="0"/>
              <a:t> </a:t>
            </a:r>
            <a:r>
              <a:rPr lang="en-US" sz="4400" b="1" dirty="0" err="1"/>
              <a:t>atrás</a:t>
            </a:r>
            <a:r>
              <a:rPr lang="en-US" sz="44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65EA9-0F43-F83D-770D-7BD7FC2BBA3A}"/>
              </a:ext>
            </a:extLst>
          </p:cNvPr>
          <p:cNvSpPr txBox="1"/>
          <p:nvPr/>
        </p:nvSpPr>
        <p:spPr>
          <a:xfrm>
            <a:off x="7563089" y="6176963"/>
            <a:ext cx="226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(Spanish Translation)</a:t>
            </a:r>
          </a:p>
        </p:txBody>
      </p:sp>
    </p:spTree>
    <p:extLst>
      <p:ext uri="{BB962C8B-B14F-4D97-AF65-F5344CB8AC3E}">
        <p14:creationId xmlns:p14="http://schemas.microsoft.com/office/powerpoint/2010/main" val="380849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116DFA-1BB3-2D22-5D2A-DE88D882B83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886371" cy="4171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600" b="1" dirty="0"/>
              <a:t>       주님              뜻대로            살기로       했네</a:t>
            </a:r>
            <a:endParaRPr lang="en-US" sz="3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Joo</a:t>
            </a:r>
            <a:r>
              <a:rPr lang="en-US" altLang="ko-KR" sz="3600" b="1" dirty="0"/>
              <a:t>-</a:t>
            </a:r>
            <a:r>
              <a:rPr lang="en-US" sz="3600" b="1" dirty="0"/>
              <a:t>neem </a:t>
            </a:r>
            <a:r>
              <a:rPr lang="en-US" sz="3600" b="1" dirty="0" err="1"/>
              <a:t>ddeut</a:t>
            </a:r>
            <a:r>
              <a:rPr lang="en-US" altLang="ko-KR" sz="3600" b="1" dirty="0" err="1"/>
              <a:t>-</a:t>
            </a:r>
            <a:r>
              <a:rPr lang="en-US" sz="3600" b="1" dirty="0" err="1"/>
              <a:t>dae</a:t>
            </a:r>
            <a:r>
              <a:rPr lang="en-US" altLang="ko-KR" sz="3600" b="1" dirty="0" err="1"/>
              <a:t>-</a:t>
            </a:r>
            <a:r>
              <a:rPr lang="en-US" sz="3600" b="1" dirty="0" err="1"/>
              <a:t>ro</a:t>
            </a:r>
            <a:r>
              <a:rPr lang="ko-KR" altLang="en-US" sz="3600" b="1" dirty="0"/>
              <a:t> </a:t>
            </a:r>
            <a:r>
              <a:rPr lang="en-US" sz="3600" b="1" dirty="0" err="1"/>
              <a:t>sal</a:t>
            </a:r>
            <a:r>
              <a:rPr lang="en-US" altLang="ko-KR" sz="3600" b="1" dirty="0"/>
              <a:t>-</a:t>
            </a:r>
            <a:r>
              <a:rPr lang="en-US" sz="3600" b="1" dirty="0"/>
              <a:t>gee</a:t>
            </a:r>
            <a:r>
              <a:rPr lang="en-US" altLang="ko-KR" sz="3600" b="1" dirty="0"/>
              <a:t>-</a:t>
            </a:r>
            <a:r>
              <a:rPr lang="en-US" sz="3600" b="1" dirty="0" err="1"/>
              <a:t>ro</a:t>
            </a:r>
            <a:r>
              <a:rPr lang="en-US" sz="3600" b="1" dirty="0"/>
              <a:t> hen</a:t>
            </a:r>
            <a:r>
              <a:rPr lang="en-US" altLang="ko-KR" sz="3600" b="1" dirty="0"/>
              <a:t>-</a:t>
            </a:r>
            <a:r>
              <a:rPr lang="en-US" sz="3600" b="1" dirty="0" err="1"/>
              <a:t>neh</a:t>
            </a:r>
            <a:r>
              <a:rPr lang="en-US" sz="3600" b="1" dirty="0"/>
              <a:t>, </a:t>
            </a:r>
          </a:p>
          <a:p>
            <a:pPr marL="0" indent="0">
              <a:buNone/>
            </a:pPr>
            <a:r>
              <a:rPr lang="ko-KR" altLang="en-US" sz="3600" b="1" dirty="0"/>
              <a:t>       주님              뜻대로            살기로       했네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Joo-neem </a:t>
            </a:r>
            <a:r>
              <a:rPr lang="en-US" sz="3600" b="1" dirty="0" err="1"/>
              <a:t>ddeut-dae-ro</a:t>
            </a:r>
            <a:r>
              <a:rPr lang="en-US" sz="3600" b="1" dirty="0"/>
              <a:t> </a:t>
            </a:r>
            <a:r>
              <a:rPr lang="en-US" sz="3600" b="1" dirty="0" err="1"/>
              <a:t>sal</a:t>
            </a:r>
            <a:r>
              <a:rPr lang="en-US" sz="3600" b="1" dirty="0"/>
              <a:t>-gee-</a:t>
            </a:r>
            <a:r>
              <a:rPr lang="en-US" sz="3600" b="1" dirty="0" err="1"/>
              <a:t>ro</a:t>
            </a:r>
            <a:r>
              <a:rPr lang="en-US" sz="3600" b="1" dirty="0"/>
              <a:t> hen-</a:t>
            </a:r>
            <a:r>
              <a:rPr lang="en-US" sz="3600" b="1" dirty="0" err="1"/>
              <a:t>neh</a:t>
            </a:r>
            <a:r>
              <a:rPr lang="en-US" sz="3600" b="1" dirty="0"/>
              <a:t>, </a:t>
            </a:r>
          </a:p>
          <a:p>
            <a:pPr marL="0" indent="0">
              <a:buNone/>
            </a:pPr>
            <a:r>
              <a:rPr lang="ko-KR" altLang="en-US" sz="3600" b="1" dirty="0"/>
              <a:t>       주님              뜻대로            살기로       했네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Joo-neem </a:t>
            </a:r>
            <a:r>
              <a:rPr lang="en-US" sz="3600" b="1" dirty="0" err="1"/>
              <a:t>ddeut-dae-ro</a:t>
            </a:r>
            <a:r>
              <a:rPr lang="en-US" sz="3600" b="1" dirty="0"/>
              <a:t> </a:t>
            </a:r>
            <a:r>
              <a:rPr lang="en-US" sz="3600" b="1" dirty="0" err="1"/>
              <a:t>sal</a:t>
            </a:r>
            <a:r>
              <a:rPr lang="en-US" sz="3600" b="1" dirty="0"/>
              <a:t>-gee-</a:t>
            </a:r>
            <a:r>
              <a:rPr lang="en-US" sz="3600" b="1" dirty="0" err="1"/>
              <a:t>ro</a:t>
            </a:r>
            <a:r>
              <a:rPr lang="en-US" sz="3600" b="1" dirty="0"/>
              <a:t> hen-</a:t>
            </a:r>
            <a:r>
              <a:rPr lang="en-US" sz="3600" b="1" dirty="0" err="1"/>
              <a:t>neh</a:t>
            </a:r>
            <a:r>
              <a:rPr lang="en-US" sz="3600" b="1" dirty="0"/>
              <a:t>,</a:t>
            </a:r>
          </a:p>
          <a:p>
            <a:pPr marL="0" indent="0">
              <a:buNone/>
            </a:pPr>
            <a:r>
              <a:rPr lang="ko-KR" altLang="en-US" sz="3600" b="1" dirty="0"/>
              <a:t>     뒤        돌아서지          않겠네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err="1"/>
              <a:t>Dwee</a:t>
            </a:r>
            <a:r>
              <a:rPr lang="en-US" sz="3600" b="1" dirty="0"/>
              <a:t> do</a:t>
            </a:r>
            <a:r>
              <a:rPr lang="en-US" altLang="ko-KR" sz="3600" b="1" dirty="0"/>
              <a:t>-</a:t>
            </a:r>
            <a:r>
              <a:rPr lang="en-US" sz="3600" b="1" dirty="0" err="1"/>
              <a:t>ra</a:t>
            </a:r>
            <a:r>
              <a:rPr lang="en-US" altLang="ko-KR" sz="3600" b="1" dirty="0"/>
              <a:t>-</a:t>
            </a:r>
            <a:r>
              <a:rPr lang="en-US" sz="3600" b="1" dirty="0" err="1"/>
              <a:t>suh</a:t>
            </a:r>
            <a:r>
              <a:rPr lang="en-US" altLang="ko-KR" sz="3600" b="1" dirty="0" err="1"/>
              <a:t>-</a:t>
            </a:r>
            <a:r>
              <a:rPr lang="en-US" sz="3600" b="1" dirty="0" err="1"/>
              <a:t>jee</a:t>
            </a:r>
            <a:r>
              <a:rPr lang="en-US" sz="3600" b="1" dirty="0"/>
              <a:t> an</a:t>
            </a:r>
            <a:r>
              <a:rPr lang="en-US" altLang="ko-KR" sz="3600" b="1" dirty="0"/>
              <a:t>-</a:t>
            </a:r>
            <a:r>
              <a:rPr lang="en-US" sz="3600" b="1" dirty="0"/>
              <a:t>ken</a:t>
            </a:r>
            <a:r>
              <a:rPr lang="en-US" altLang="ko-KR" sz="3600" b="1" dirty="0"/>
              <a:t>-</a:t>
            </a:r>
            <a:r>
              <a:rPr lang="en-US" sz="3600" b="1" dirty="0" err="1"/>
              <a:t>neh.</a:t>
            </a:r>
            <a:r>
              <a:rPr lang="en-US" sz="3600" b="1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038AA-6CE4-E5D5-E36B-59FE5EE11C71}"/>
              </a:ext>
            </a:extLst>
          </p:cNvPr>
          <p:cNvSpPr txBox="1"/>
          <p:nvPr/>
        </p:nvSpPr>
        <p:spPr>
          <a:xfrm>
            <a:off x="7614900" y="6176963"/>
            <a:ext cx="216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(Korean Translation)</a:t>
            </a:r>
          </a:p>
        </p:txBody>
      </p:sp>
    </p:spTree>
    <p:extLst>
      <p:ext uri="{BB962C8B-B14F-4D97-AF65-F5344CB8AC3E}">
        <p14:creationId xmlns:p14="http://schemas.microsoft.com/office/powerpoint/2010/main" val="154341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EBBF8-C746-9055-2819-72B1DC82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19D6EE-74C3-B13F-A921-39457B0EDF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886371" cy="4720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A1124-A760-39C4-CA8A-7DCECF1BBE1E}"/>
              </a:ext>
            </a:extLst>
          </p:cNvPr>
          <p:cNvSpPr txBox="1"/>
          <p:nvPr/>
        </p:nvSpPr>
        <p:spPr>
          <a:xfrm>
            <a:off x="7546262" y="6176963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(Amharic Translation)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630B8-C65E-CEDF-DA7F-3D1662080AB9}"/>
              </a:ext>
            </a:extLst>
          </p:cNvPr>
          <p:cNvSpPr txBox="1"/>
          <p:nvPr/>
        </p:nvSpPr>
        <p:spPr>
          <a:xfrm>
            <a:off x="1104406" y="1825625"/>
            <a:ext cx="919150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m-ET" sz="3200" dirty="0">
                <a:effectLst/>
                <a:latin typeface="Kefa" panose="02000506000000020004" pitchFamily="2" charset="77"/>
              </a:rPr>
              <a:t>የ</a:t>
            </a:r>
            <a:r>
              <a:rPr lang="am-ET" sz="3200" dirty="0">
                <a:effectLst/>
                <a:latin typeface="Helvetica Neue" panose="02000503000000020004" pitchFamily="2" charset="0"/>
              </a:rPr>
              <a:t> </a:t>
            </a:r>
            <a:r>
              <a:rPr lang="am-ET" sz="3200" dirty="0">
                <a:effectLst/>
                <a:latin typeface="Kefa" panose="02000506000000020004" pitchFamily="2" charset="77"/>
              </a:rPr>
              <a:t>ጌታን</a:t>
            </a:r>
            <a:r>
              <a:rPr lang="am-ET" sz="3200" dirty="0">
                <a:effectLst/>
                <a:latin typeface="Helvetica Neue" panose="02000503000000020004" pitchFamily="2" charset="0"/>
              </a:rPr>
              <a:t>         </a:t>
            </a:r>
            <a:r>
              <a:rPr lang="am-ET" sz="3200" dirty="0">
                <a:effectLst/>
                <a:latin typeface="Kefa" panose="02000506000000020004" pitchFamily="2" charset="77"/>
              </a:rPr>
              <a:t>መንገድ</a:t>
            </a:r>
            <a:r>
              <a:rPr lang="am-ET" sz="3200" dirty="0">
                <a:effectLst/>
                <a:latin typeface="Helvetica Neue" panose="02000503000000020004" pitchFamily="2" charset="0"/>
              </a:rPr>
              <a:t>        </a:t>
            </a:r>
            <a:r>
              <a:rPr lang="am-ET" sz="3200" dirty="0">
                <a:effectLst/>
                <a:latin typeface="Kefa" panose="02000506000000020004" pitchFamily="2" charset="77"/>
              </a:rPr>
              <a:t>እከተላለሁ</a:t>
            </a:r>
            <a:r>
              <a:rPr lang="am-ET" sz="3200" dirty="0">
                <a:effectLst/>
                <a:latin typeface="Helvetica Neue" panose="02000503000000020004" pitchFamily="2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Ye   </a:t>
            </a:r>
            <a:r>
              <a:rPr lang="en-US" sz="3200" b="1" dirty="0" err="1"/>
              <a:t>getan</a:t>
            </a:r>
            <a:r>
              <a:rPr lang="en-US" sz="3200" b="1" dirty="0"/>
              <a:t>  menged   </a:t>
            </a:r>
            <a:r>
              <a:rPr lang="en-US" sz="3200" b="1" dirty="0" err="1"/>
              <a:t>eketelalehu</a:t>
            </a:r>
            <a:endParaRPr lang="en-US" sz="3200" b="1" dirty="0"/>
          </a:p>
          <a:p>
            <a:pPr>
              <a:buNone/>
            </a:pPr>
            <a:r>
              <a:rPr lang="am-ET" sz="3200" dirty="0">
                <a:latin typeface="Kefa" panose="02000506000000020004" pitchFamily="2" charset="77"/>
              </a:rPr>
              <a:t>የ</a:t>
            </a:r>
            <a:r>
              <a:rPr lang="am-ET" sz="3200" dirty="0">
                <a:latin typeface="Helvetica Neue" panose="02000503000000020004" pitchFamily="2" charset="0"/>
              </a:rPr>
              <a:t> </a:t>
            </a:r>
            <a:r>
              <a:rPr lang="am-ET" sz="3200" dirty="0">
                <a:latin typeface="Kefa" panose="02000506000000020004" pitchFamily="2" charset="77"/>
              </a:rPr>
              <a:t>ጌታን</a:t>
            </a:r>
            <a:r>
              <a:rPr lang="am-ET" sz="3200" dirty="0">
                <a:latin typeface="Helvetica Neue" panose="02000503000000020004" pitchFamily="2" charset="0"/>
              </a:rPr>
              <a:t>         </a:t>
            </a:r>
            <a:r>
              <a:rPr lang="am-ET" sz="3200" dirty="0">
                <a:latin typeface="Kefa" panose="02000506000000020004" pitchFamily="2" charset="77"/>
              </a:rPr>
              <a:t>መንገድ</a:t>
            </a:r>
            <a:r>
              <a:rPr lang="am-ET" sz="3200" dirty="0">
                <a:latin typeface="Helvetica Neue" panose="02000503000000020004" pitchFamily="2" charset="0"/>
              </a:rPr>
              <a:t>        </a:t>
            </a:r>
            <a:r>
              <a:rPr lang="am-ET" sz="3200" dirty="0">
                <a:latin typeface="Kefa" panose="02000506000000020004" pitchFamily="2" charset="77"/>
              </a:rPr>
              <a:t>እከተላለሁ</a:t>
            </a:r>
            <a:r>
              <a:rPr lang="am-ET" sz="3200" dirty="0">
                <a:latin typeface="Helvetica Neue" panose="02000503000000020004" pitchFamily="2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Ye   </a:t>
            </a:r>
            <a:r>
              <a:rPr lang="en-US" sz="3200" b="1" dirty="0" err="1"/>
              <a:t>getan</a:t>
            </a:r>
            <a:r>
              <a:rPr lang="en-US" sz="3200" b="1" dirty="0"/>
              <a:t>  menged   </a:t>
            </a:r>
            <a:r>
              <a:rPr lang="en-US" sz="3200" b="1" dirty="0" err="1"/>
              <a:t>eketelalehu</a:t>
            </a:r>
            <a:endParaRPr lang="en-US" sz="3200" b="1" dirty="0"/>
          </a:p>
          <a:p>
            <a:pPr>
              <a:buNone/>
            </a:pPr>
            <a:r>
              <a:rPr lang="am-ET" sz="3200" dirty="0">
                <a:latin typeface="Kefa" panose="02000506000000020004" pitchFamily="2" charset="77"/>
              </a:rPr>
              <a:t>የ</a:t>
            </a:r>
            <a:r>
              <a:rPr lang="am-ET" sz="3200" dirty="0">
                <a:latin typeface="Helvetica Neue" panose="02000503000000020004" pitchFamily="2" charset="0"/>
              </a:rPr>
              <a:t> </a:t>
            </a:r>
            <a:r>
              <a:rPr lang="am-ET" sz="3200" dirty="0">
                <a:latin typeface="Kefa" panose="02000506000000020004" pitchFamily="2" charset="77"/>
              </a:rPr>
              <a:t>ጌታን</a:t>
            </a:r>
            <a:r>
              <a:rPr lang="am-ET" sz="3200" dirty="0">
                <a:latin typeface="Helvetica Neue" panose="02000503000000020004" pitchFamily="2" charset="0"/>
              </a:rPr>
              <a:t>         </a:t>
            </a:r>
            <a:r>
              <a:rPr lang="am-ET" sz="3200" dirty="0">
                <a:latin typeface="Kefa" panose="02000506000000020004" pitchFamily="2" charset="77"/>
              </a:rPr>
              <a:t>መንገድ</a:t>
            </a:r>
            <a:r>
              <a:rPr lang="am-ET" sz="3200" dirty="0">
                <a:latin typeface="Helvetica Neue" panose="02000503000000020004" pitchFamily="2" charset="0"/>
              </a:rPr>
              <a:t>        </a:t>
            </a:r>
            <a:r>
              <a:rPr lang="am-ET" sz="3200" dirty="0">
                <a:latin typeface="Kefa" panose="02000506000000020004" pitchFamily="2" charset="77"/>
              </a:rPr>
              <a:t>እከተላለሁ</a:t>
            </a:r>
            <a:r>
              <a:rPr lang="am-ET" sz="3200" dirty="0">
                <a:latin typeface="Helvetica Neue" panose="02000503000000020004" pitchFamily="2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Ye   </a:t>
            </a:r>
            <a:r>
              <a:rPr lang="en-US" sz="3200" b="1" dirty="0" err="1"/>
              <a:t>getan</a:t>
            </a:r>
            <a:r>
              <a:rPr lang="en-US" sz="3200" b="1" dirty="0"/>
              <a:t>  menged   </a:t>
            </a:r>
            <a:r>
              <a:rPr lang="en-US" sz="3200" b="1" dirty="0" err="1"/>
              <a:t>eketelalehu</a:t>
            </a:r>
            <a:endParaRPr lang="en-US" sz="3200" b="1" dirty="0"/>
          </a:p>
          <a:p>
            <a:pPr>
              <a:buNone/>
            </a:pPr>
            <a:r>
              <a:rPr lang="am-ET" sz="3200" dirty="0">
                <a:effectLst/>
                <a:latin typeface="Kefa" panose="02000506000000020004" pitchFamily="2" charset="77"/>
              </a:rPr>
              <a:t>ወደ</a:t>
            </a:r>
            <a:r>
              <a:rPr lang="am-ET" sz="3200" dirty="0">
                <a:effectLst/>
                <a:latin typeface="Helvetica Neue" panose="02000503000000020004" pitchFamily="2" charset="0"/>
              </a:rPr>
              <a:t>        </a:t>
            </a:r>
            <a:r>
              <a:rPr lang="am-ET" sz="3200" dirty="0">
                <a:effectLst/>
                <a:latin typeface="Kefa" panose="02000506000000020004" pitchFamily="2" charset="77"/>
              </a:rPr>
              <a:t>ሁዋላ</a:t>
            </a:r>
            <a:r>
              <a:rPr lang="am-ET" sz="3200" dirty="0">
                <a:effectLst/>
                <a:latin typeface="Helvetica Neue" panose="02000503000000020004" pitchFamily="2" charset="0"/>
              </a:rPr>
              <a:t>    </a:t>
            </a:r>
            <a:r>
              <a:rPr lang="am-ET" sz="3200" dirty="0">
                <a:effectLst/>
                <a:latin typeface="Kefa" panose="02000506000000020004" pitchFamily="2" charset="77"/>
              </a:rPr>
              <a:t>አልመለስም</a:t>
            </a:r>
            <a:endParaRPr lang="en-US" sz="3200" dirty="0">
              <a:effectLst/>
              <a:latin typeface="Kefa" panose="02000506000000020004" pitchFamily="2" charset="77"/>
            </a:endParaRPr>
          </a:p>
          <a:p>
            <a:r>
              <a:rPr lang="en-US" sz="2800" b="1" dirty="0"/>
              <a:t>Wede   </a:t>
            </a:r>
            <a:r>
              <a:rPr lang="en-US" sz="2800" b="1" dirty="0" err="1"/>
              <a:t>huala</a:t>
            </a:r>
            <a:r>
              <a:rPr lang="en-US" sz="2800" b="1" dirty="0"/>
              <a:t>         </a:t>
            </a:r>
            <a:r>
              <a:rPr lang="en-US" sz="2800" b="1" dirty="0" err="1"/>
              <a:t>almelesem</a:t>
            </a:r>
            <a:r>
              <a:rPr lang="en-US" sz="2800" b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349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A714C-FE04-F723-6814-5994AE15AE2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88637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/>
              <a:t>Ngizimisel</a:t>
            </a:r>
            <a:r>
              <a:rPr lang="en-US" sz="4400" b="1" dirty="0"/>
              <a:t>’ uku </a:t>
            </a:r>
            <a:r>
              <a:rPr lang="en-US" sz="4400" b="1" dirty="0" err="1"/>
              <a:t>landel</a:t>
            </a:r>
            <a:r>
              <a:rPr lang="en-US" sz="4400" b="1" dirty="0"/>
              <a:t>’ </a:t>
            </a:r>
            <a:r>
              <a:rPr lang="en-US" sz="4400" b="1" dirty="0" err="1"/>
              <a:t>uJesu</a:t>
            </a:r>
            <a:r>
              <a:rPr lang="en-US" sz="4400" b="1" dirty="0"/>
              <a:t>,</a:t>
            </a:r>
          </a:p>
          <a:p>
            <a:pPr marL="0" indent="0">
              <a:buNone/>
            </a:pPr>
            <a:r>
              <a:rPr lang="en-US" sz="4400" b="1" dirty="0" err="1"/>
              <a:t>Ngizimisel</a:t>
            </a:r>
            <a:r>
              <a:rPr lang="en-US" sz="4400" b="1" dirty="0"/>
              <a:t>’ uku </a:t>
            </a:r>
            <a:r>
              <a:rPr lang="en-US" sz="4400" b="1" dirty="0" err="1"/>
              <a:t>landel</a:t>
            </a:r>
            <a:r>
              <a:rPr lang="en-US" sz="4400" b="1" dirty="0"/>
              <a:t>’ </a:t>
            </a:r>
            <a:r>
              <a:rPr lang="en-US" sz="4400" b="1" dirty="0" err="1"/>
              <a:t>uJesu</a:t>
            </a:r>
            <a:r>
              <a:rPr lang="en-US" sz="4400" b="1" dirty="0"/>
              <a:t>,  </a:t>
            </a:r>
          </a:p>
          <a:p>
            <a:pPr marL="0" indent="0">
              <a:buNone/>
            </a:pPr>
            <a:r>
              <a:rPr lang="en-US" sz="4400" b="1" dirty="0" err="1"/>
              <a:t>Ngizimisel</a:t>
            </a:r>
            <a:r>
              <a:rPr lang="en-US" sz="4400" b="1" dirty="0"/>
              <a:t>’ uku </a:t>
            </a:r>
            <a:r>
              <a:rPr lang="en-US" sz="4400" b="1" dirty="0" err="1"/>
              <a:t>landel</a:t>
            </a:r>
            <a:r>
              <a:rPr lang="en-US" sz="4400" b="1" dirty="0"/>
              <a:t>’ </a:t>
            </a:r>
            <a:r>
              <a:rPr lang="en-US" sz="4400" b="1" dirty="0" err="1"/>
              <a:t>uJesu</a:t>
            </a:r>
            <a:r>
              <a:rPr lang="en-US" sz="4400" b="1" dirty="0"/>
              <a:t>,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/>
              <a:t>Angisoze</a:t>
            </a:r>
            <a:r>
              <a:rPr lang="en-US" sz="4400" b="1" dirty="0"/>
              <a:t> </a:t>
            </a:r>
            <a:r>
              <a:rPr lang="en-US" sz="4400" b="1" dirty="0" err="1"/>
              <a:t>ngibuyel</a:t>
            </a:r>
            <a:r>
              <a:rPr lang="en-US" sz="4400" b="1" dirty="0"/>
              <a:t>’ </a:t>
            </a:r>
            <a:r>
              <a:rPr lang="en-US" sz="4400" b="1" dirty="0" err="1"/>
              <a:t>emuva</a:t>
            </a:r>
            <a:r>
              <a:rPr lang="en-US" sz="4400" b="1" dirty="0"/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4E3F8-A450-0654-3C96-CCF673B44BE8}"/>
              </a:ext>
            </a:extLst>
          </p:cNvPr>
          <p:cNvSpPr txBox="1"/>
          <p:nvPr/>
        </p:nvSpPr>
        <p:spPr>
          <a:xfrm>
            <a:off x="7748271" y="6176963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(Zulu Translation)</a:t>
            </a:r>
          </a:p>
        </p:txBody>
      </p:sp>
    </p:spTree>
    <p:extLst>
      <p:ext uri="{BB962C8B-B14F-4D97-AF65-F5344CB8AC3E}">
        <p14:creationId xmlns:p14="http://schemas.microsoft.com/office/powerpoint/2010/main" val="388280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C728-BC0B-FE65-AD15-7102AAAE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86371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/>
              <a:t>We have decided to follow Jesus,</a:t>
            </a:r>
          </a:p>
          <a:p>
            <a:pPr marL="0" indent="0">
              <a:buNone/>
            </a:pPr>
            <a:r>
              <a:rPr lang="en-US" sz="4400" b="1" dirty="0"/>
              <a:t>We have decided to follow Jesus,</a:t>
            </a:r>
          </a:p>
          <a:p>
            <a:pPr marL="0" indent="0">
              <a:buNone/>
            </a:pPr>
            <a:r>
              <a:rPr lang="en-US" sz="4400" b="1" dirty="0"/>
              <a:t>We have decided to follow Jesus,</a:t>
            </a:r>
          </a:p>
          <a:p>
            <a:pPr marL="0" indent="0">
              <a:buNone/>
            </a:pPr>
            <a:r>
              <a:rPr lang="en-US" sz="4400" b="1" dirty="0"/>
              <a:t>No turning back, no turning back. </a:t>
            </a:r>
          </a:p>
        </p:txBody>
      </p:sp>
    </p:spTree>
    <p:extLst>
      <p:ext uri="{BB962C8B-B14F-4D97-AF65-F5344CB8AC3E}">
        <p14:creationId xmlns:p14="http://schemas.microsoft.com/office/powerpoint/2010/main" val="369448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E82754-1E07-A79E-27A8-34D57EA99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logo with text&#10;&#10;AI-generated content may be incorrect.">
            <a:extLst>
              <a:ext uri="{FF2B5EF4-FFF2-40B4-BE49-F238E27FC236}">
                <a16:creationId xmlns:a16="http://schemas.microsoft.com/office/drawing/2014/main" id="{CB61AA26-F38A-66AD-36F7-EF8D65E94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4498" y="3340117"/>
            <a:ext cx="5598610" cy="2624348"/>
          </a:xfrm>
        </p:spPr>
      </p:pic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E3987C1-3F46-5B07-C646-4126B674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357" y="2887329"/>
            <a:ext cx="2957286" cy="7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205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Helvetica Neue</vt:lpstr>
      <vt:lpstr>Kefa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Itin, Nilde</dc:creator>
  <cp:lastModifiedBy>Itin, Nilde</cp:lastModifiedBy>
  <cp:revision>1</cp:revision>
  <cp:lastPrinted>2025-10-04T18:10:51Z</cp:lastPrinted>
  <dcterms:created xsi:type="dcterms:W3CDTF">2025-09-30T14:10:49Z</dcterms:created>
  <dcterms:modified xsi:type="dcterms:W3CDTF">2025-10-04T18:15:24Z</dcterms:modified>
</cp:coreProperties>
</file>