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96" r:id="rId3"/>
    <p:sldId id="301" r:id="rId4"/>
    <p:sldId id="288" r:id="rId5"/>
    <p:sldId id="300" r:id="rId6"/>
    <p:sldId id="302" r:id="rId7"/>
    <p:sldId id="304" r:id="rId8"/>
    <p:sldId id="291" r:id="rId9"/>
    <p:sldId id="307" r:id="rId10"/>
    <p:sldId id="305" r:id="rId11"/>
    <p:sldId id="295" r:id="rId12"/>
    <p:sldId id="308" r:id="rId13"/>
    <p:sldId id="30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DF28C6-80B5-4FAC-A7B9-B83C4CF90D60}" v="20" dt="2025-09-25T15:40:45.708"/>
    <p1510:client id="{BB07BD8F-D605-7B4C-8EEB-35DB0782EE71}" v="5" dt="2025-09-25T18:39:36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4" autoAdjust="0"/>
    <p:restoredTop sz="96327"/>
  </p:normalViewPr>
  <p:slideViewPr>
    <p:cSldViewPr snapToGrid="0">
      <p:cViewPr varScale="1">
        <p:scale>
          <a:sx n="124" d="100"/>
          <a:sy n="124" d="100"/>
        </p:scale>
        <p:origin x="3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terova, Tsvetanka" userId="81bdc0a7-96a2-4133-a831-bf25a24057cb" providerId="ADAL" clId="{7CDF28C6-80B5-4FAC-A7B9-B83C4CF90D60}"/>
    <pc:docChg chg="undo custSel addSld delSld modSld sldOrd">
      <pc:chgData name="Levterova, Tsvetanka" userId="81bdc0a7-96a2-4133-a831-bf25a24057cb" providerId="ADAL" clId="{7CDF28C6-80B5-4FAC-A7B9-B83C4CF90D60}" dt="2025-09-25T15:47:14.334" v="216" actId="14100"/>
      <pc:docMkLst>
        <pc:docMk/>
      </pc:docMkLst>
      <pc:sldChg chg="del">
        <pc:chgData name="Levterova, Tsvetanka" userId="81bdc0a7-96a2-4133-a831-bf25a24057cb" providerId="ADAL" clId="{7CDF28C6-80B5-4FAC-A7B9-B83C4CF90D60}" dt="2025-09-24T13:38:36.322" v="176" actId="2696"/>
        <pc:sldMkLst>
          <pc:docMk/>
          <pc:sldMk cId="1771853927" sldId="274"/>
        </pc:sldMkLst>
      </pc:sldChg>
      <pc:sldChg chg="modSp del mod">
        <pc:chgData name="Levterova, Tsvetanka" userId="81bdc0a7-96a2-4133-a831-bf25a24057cb" providerId="ADAL" clId="{7CDF28C6-80B5-4FAC-A7B9-B83C4CF90D60}" dt="2025-09-23T14:45:21.226" v="81" actId="2696"/>
        <pc:sldMkLst>
          <pc:docMk/>
          <pc:sldMk cId="512952772" sldId="286"/>
        </pc:sldMkLst>
      </pc:sldChg>
      <pc:sldChg chg="addSp delSp modSp mod">
        <pc:chgData name="Levterova, Tsvetanka" userId="81bdc0a7-96a2-4133-a831-bf25a24057cb" providerId="ADAL" clId="{7CDF28C6-80B5-4FAC-A7B9-B83C4CF90D60}" dt="2025-09-25T15:37:59.110" v="193" actId="478"/>
        <pc:sldMkLst>
          <pc:docMk/>
          <pc:sldMk cId="3616389041" sldId="287"/>
        </pc:sldMkLst>
        <pc:spChg chg="add del mod">
          <ac:chgData name="Levterova, Tsvetanka" userId="81bdc0a7-96a2-4133-a831-bf25a24057cb" providerId="ADAL" clId="{7CDF28C6-80B5-4FAC-A7B9-B83C4CF90D60}" dt="2025-09-25T15:37:59.110" v="193" actId="478"/>
          <ac:spMkLst>
            <pc:docMk/>
            <pc:sldMk cId="3616389041" sldId="287"/>
            <ac:spMk id="3" creationId="{C0E72EC4-E018-2FE5-A026-42FFC58F920C}"/>
          </ac:spMkLst>
        </pc:spChg>
      </pc:sldChg>
      <pc:sldChg chg="modSp mod">
        <pc:chgData name="Levterova, Tsvetanka" userId="81bdc0a7-96a2-4133-a831-bf25a24057cb" providerId="ADAL" clId="{7CDF28C6-80B5-4FAC-A7B9-B83C4CF90D60}" dt="2025-09-23T14:49:37.777" v="111" actId="2710"/>
        <pc:sldMkLst>
          <pc:docMk/>
          <pc:sldMk cId="3658122761" sldId="288"/>
        </pc:sldMkLst>
        <pc:spChg chg="mod">
          <ac:chgData name="Levterova, Tsvetanka" userId="81bdc0a7-96a2-4133-a831-bf25a24057cb" providerId="ADAL" clId="{7CDF28C6-80B5-4FAC-A7B9-B83C4CF90D60}" dt="2025-09-23T14:49:37.777" v="111" actId="2710"/>
          <ac:spMkLst>
            <pc:docMk/>
            <pc:sldMk cId="3658122761" sldId="288"/>
            <ac:spMk id="2" creationId="{A4AA8756-6D83-C4AF-5523-D2866335C00F}"/>
          </ac:spMkLst>
        </pc:spChg>
      </pc:sldChg>
      <pc:sldChg chg="modSp del mod">
        <pc:chgData name="Levterova, Tsvetanka" userId="81bdc0a7-96a2-4133-a831-bf25a24057cb" providerId="ADAL" clId="{7CDF28C6-80B5-4FAC-A7B9-B83C4CF90D60}" dt="2025-09-25T15:40:27.838" v="198" actId="2696"/>
        <pc:sldMkLst>
          <pc:docMk/>
          <pc:sldMk cId="2658936236" sldId="290"/>
        </pc:sldMkLst>
        <pc:spChg chg="mod">
          <ac:chgData name="Levterova, Tsvetanka" userId="81bdc0a7-96a2-4133-a831-bf25a24057cb" providerId="ADAL" clId="{7CDF28C6-80B5-4FAC-A7B9-B83C4CF90D60}" dt="2025-09-25T15:39:45.449" v="196" actId="14100"/>
          <ac:spMkLst>
            <pc:docMk/>
            <pc:sldMk cId="2658936236" sldId="290"/>
            <ac:spMk id="2" creationId="{A4AA8756-6D83-C4AF-5523-D2866335C00F}"/>
          </ac:spMkLst>
        </pc:spChg>
        <pc:spChg chg="mod">
          <ac:chgData name="Levterova, Tsvetanka" userId="81bdc0a7-96a2-4133-a831-bf25a24057cb" providerId="ADAL" clId="{7CDF28C6-80B5-4FAC-A7B9-B83C4CF90D60}" dt="2025-09-25T15:39:52.979" v="197" actId="14100"/>
          <ac:spMkLst>
            <pc:docMk/>
            <pc:sldMk cId="2658936236" sldId="290"/>
            <ac:spMk id="4" creationId="{F607411B-362D-F11C-7FE9-5394CFDEA977}"/>
          </ac:spMkLst>
        </pc:spChg>
      </pc:sldChg>
      <pc:sldChg chg="delSp modSp mod">
        <pc:chgData name="Levterova, Tsvetanka" userId="81bdc0a7-96a2-4133-a831-bf25a24057cb" providerId="ADAL" clId="{7CDF28C6-80B5-4FAC-A7B9-B83C4CF90D60}" dt="2025-09-25T15:45:52.089" v="212" actId="14100"/>
        <pc:sldMkLst>
          <pc:docMk/>
          <pc:sldMk cId="2239462127" sldId="291"/>
        </pc:sldMkLst>
        <pc:spChg chg="mod">
          <ac:chgData name="Levterova, Tsvetanka" userId="81bdc0a7-96a2-4133-a831-bf25a24057cb" providerId="ADAL" clId="{7CDF28C6-80B5-4FAC-A7B9-B83C4CF90D60}" dt="2025-09-25T15:45:52.089" v="212" actId="14100"/>
          <ac:spMkLst>
            <pc:docMk/>
            <pc:sldMk cId="2239462127" sldId="291"/>
            <ac:spMk id="2" creationId="{0F1A2CB1-927B-AD46-8A3E-18DA3BE20A68}"/>
          </ac:spMkLst>
        </pc:spChg>
      </pc:sldChg>
      <pc:sldChg chg="modSp del mod">
        <pc:chgData name="Levterova, Tsvetanka" userId="81bdc0a7-96a2-4133-a831-bf25a24057cb" providerId="ADAL" clId="{7CDF28C6-80B5-4FAC-A7B9-B83C4CF90D60}" dt="2025-09-23T13:49:44.794" v="4" actId="2696"/>
        <pc:sldMkLst>
          <pc:docMk/>
          <pc:sldMk cId="3376557832" sldId="292"/>
        </pc:sldMkLst>
      </pc:sldChg>
      <pc:sldChg chg="modSp del mod">
        <pc:chgData name="Levterova, Tsvetanka" userId="81bdc0a7-96a2-4133-a831-bf25a24057cb" providerId="ADAL" clId="{7CDF28C6-80B5-4FAC-A7B9-B83C4CF90D60}" dt="2025-09-23T14:50:35.162" v="114" actId="2696"/>
        <pc:sldMkLst>
          <pc:docMk/>
          <pc:sldMk cId="3894882366" sldId="293"/>
        </pc:sldMkLst>
      </pc:sldChg>
      <pc:sldChg chg="del ord">
        <pc:chgData name="Levterova, Tsvetanka" userId="81bdc0a7-96a2-4133-a831-bf25a24057cb" providerId="ADAL" clId="{7CDF28C6-80B5-4FAC-A7B9-B83C4CF90D60}" dt="2025-09-23T14:50:59.290" v="115" actId="2696"/>
        <pc:sldMkLst>
          <pc:docMk/>
          <pc:sldMk cId="1099709286" sldId="294"/>
        </pc:sldMkLst>
      </pc:sldChg>
      <pc:sldChg chg="modSp mod">
        <pc:chgData name="Levterova, Tsvetanka" userId="81bdc0a7-96a2-4133-a831-bf25a24057cb" providerId="ADAL" clId="{7CDF28C6-80B5-4FAC-A7B9-B83C4CF90D60}" dt="2025-09-25T15:47:14.334" v="216" actId="14100"/>
        <pc:sldMkLst>
          <pc:docMk/>
          <pc:sldMk cId="3133618775" sldId="295"/>
        </pc:sldMkLst>
        <pc:spChg chg="mod">
          <ac:chgData name="Levterova, Tsvetanka" userId="81bdc0a7-96a2-4133-a831-bf25a24057cb" providerId="ADAL" clId="{7CDF28C6-80B5-4FAC-A7B9-B83C4CF90D60}" dt="2025-09-25T15:47:14.334" v="216" actId="14100"/>
          <ac:spMkLst>
            <pc:docMk/>
            <pc:sldMk cId="3133618775" sldId="295"/>
            <ac:spMk id="2" creationId="{94077800-187E-9E5E-A933-F674DE28AEE3}"/>
          </ac:spMkLst>
        </pc:spChg>
      </pc:sldChg>
      <pc:sldChg chg="modSp mod">
        <pc:chgData name="Levterova, Tsvetanka" userId="81bdc0a7-96a2-4133-a831-bf25a24057cb" providerId="ADAL" clId="{7CDF28C6-80B5-4FAC-A7B9-B83C4CF90D60}" dt="2025-09-25T15:39:25.313" v="194" actId="14100"/>
        <pc:sldMkLst>
          <pc:docMk/>
          <pc:sldMk cId="2572798365" sldId="296"/>
        </pc:sldMkLst>
        <pc:spChg chg="mod">
          <ac:chgData name="Levterova, Tsvetanka" userId="81bdc0a7-96a2-4133-a831-bf25a24057cb" providerId="ADAL" clId="{7CDF28C6-80B5-4FAC-A7B9-B83C4CF90D60}" dt="2025-09-25T15:39:25.313" v="194" actId="14100"/>
          <ac:spMkLst>
            <pc:docMk/>
            <pc:sldMk cId="2572798365" sldId="296"/>
            <ac:spMk id="2" creationId="{67F2F0AB-B824-F6F0-F276-CC09B7B68B31}"/>
          </ac:spMkLst>
        </pc:spChg>
      </pc:sldChg>
      <pc:sldChg chg="modSp add mod ord">
        <pc:chgData name="Levterova, Tsvetanka" userId="81bdc0a7-96a2-4133-a831-bf25a24057cb" providerId="ADAL" clId="{7CDF28C6-80B5-4FAC-A7B9-B83C4CF90D60}" dt="2025-09-25T15:45:39.284" v="211" actId="14100"/>
        <pc:sldMkLst>
          <pc:docMk/>
          <pc:sldMk cId="491099345" sldId="300"/>
        </pc:sldMkLst>
        <pc:spChg chg="mod">
          <ac:chgData name="Levterova, Tsvetanka" userId="81bdc0a7-96a2-4133-a831-bf25a24057cb" providerId="ADAL" clId="{7CDF28C6-80B5-4FAC-A7B9-B83C4CF90D60}" dt="2025-09-25T15:45:39.284" v="211" actId="14100"/>
          <ac:spMkLst>
            <pc:docMk/>
            <pc:sldMk cId="491099345" sldId="300"/>
            <ac:spMk id="2" creationId="{C8F083C0-5274-E8AB-1919-D6342E0E4F36}"/>
          </ac:spMkLst>
        </pc:spChg>
      </pc:sldChg>
      <pc:sldMasterChg chg="delSldLayout">
        <pc:chgData name="Levterova, Tsvetanka" userId="81bdc0a7-96a2-4133-a831-bf25a24057cb" providerId="ADAL" clId="{7CDF28C6-80B5-4FAC-A7B9-B83C4CF90D60}" dt="2025-09-24T13:38:36.322" v="176" actId="2696"/>
        <pc:sldMasterMkLst>
          <pc:docMk/>
          <pc:sldMasterMk cId="2748127842" sldId="2147483648"/>
        </pc:sldMasterMkLst>
        <pc:sldLayoutChg chg="del">
          <pc:chgData name="Levterova, Tsvetanka" userId="81bdc0a7-96a2-4133-a831-bf25a24057cb" providerId="ADAL" clId="{7CDF28C6-80B5-4FAC-A7B9-B83C4CF90D60}" dt="2025-09-24T13:38:36.322" v="176" actId="2696"/>
          <pc:sldLayoutMkLst>
            <pc:docMk/>
            <pc:sldMasterMk cId="2748127842" sldId="2147483648"/>
            <pc:sldLayoutMk cId="3459643827" sldId="2147483660"/>
          </pc:sldLayoutMkLst>
        </pc:sldLayoutChg>
      </pc:sldMasterChg>
    </pc:docChg>
  </pc:docChgLst>
  <pc:docChgLst>
    <pc:chgData name="Diaz-Vazquez, Celeste" userId="01eae102-ecf9-4722-a0ca-f1ae634a0e0f" providerId="ADAL" clId="{705E5AC7-4961-5544-A050-00F709FAD6CE}"/>
    <pc:docChg chg="undo custSel addSld delSld modSld">
      <pc:chgData name="Diaz-Vazquez, Celeste" userId="01eae102-ecf9-4722-a0ca-f1ae634a0e0f" providerId="ADAL" clId="{705E5AC7-4961-5544-A050-00F709FAD6CE}" dt="2025-09-25T18:53:40.458" v="105" actId="20577"/>
      <pc:docMkLst>
        <pc:docMk/>
      </pc:docMkLst>
      <pc:sldChg chg="modSp mod">
        <pc:chgData name="Diaz-Vazquez, Celeste" userId="01eae102-ecf9-4722-a0ca-f1ae634a0e0f" providerId="ADAL" clId="{705E5AC7-4961-5544-A050-00F709FAD6CE}" dt="2025-09-25T18:38:23.227" v="59" actId="20577"/>
        <pc:sldMkLst>
          <pc:docMk/>
          <pc:sldMk cId="3658122761" sldId="288"/>
        </pc:sldMkLst>
        <pc:spChg chg="mod">
          <ac:chgData name="Diaz-Vazquez, Celeste" userId="01eae102-ecf9-4722-a0ca-f1ae634a0e0f" providerId="ADAL" clId="{705E5AC7-4961-5544-A050-00F709FAD6CE}" dt="2025-09-25T18:38:23.227" v="59" actId="20577"/>
          <ac:spMkLst>
            <pc:docMk/>
            <pc:sldMk cId="3658122761" sldId="288"/>
            <ac:spMk id="2" creationId="{A4AA8756-6D83-C4AF-5523-D2866335C00F}"/>
          </ac:spMkLst>
        </pc:spChg>
      </pc:sldChg>
      <pc:sldChg chg="modSp mod">
        <pc:chgData name="Diaz-Vazquez, Celeste" userId="01eae102-ecf9-4722-a0ca-f1ae634a0e0f" providerId="ADAL" clId="{705E5AC7-4961-5544-A050-00F709FAD6CE}" dt="2025-09-25T18:53:40.458" v="105" actId="20577"/>
        <pc:sldMkLst>
          <pc:docMk/>
          <pc:sldMk cId="2239462127" sldId="291"/>
        </pc:sldMkLst>
        <pc:spChg chg="mod">
          <ac:chgData name="Diaz-Vazquez, Celeste" userId="01eae102-ecf9-4722-a0ca-f1ae634a0e0f" providerId="ADAL" clId="{705E5AC7-4961-5544-A050-00F709FAD6CE}" dt="2025-09-25T18:53:40.458" v="105" actId="20577"/>
          <ac:spMkLst>
            <pc:docMk/>
            <pc:sldMk cId="2239462127" sldId="291"/>
            <ac:spMk id="2" creationId="{0F1A2CB1-927B-AD46-8A3E-18DA3BE20A68}"/>
          </ac:spMkLst>
        </pc:spChg>
      </pc:sldChg>
      <pc:sldChg chg="modSp mod">
        <pc:chgData name="Diaz-Vazquez, Celeste" userId="01eae102-ecf9-4722-a0ca-f1ae634a0e0f" providerId="ADAL" clId="{705E5AC7-4961-5544-A050-00F709FAD6CE}" dt="2025-09-25T18:45:07.773" v="97" actId="122"/>
        <pc:sldMkLst>
          <pc:docMk/>
          <pc:sldMk cId="3133618775" sldId="295"/>
        </pc:sldMkLst>
        <pc:spChg chg="mod">
          <ac:chgData name="Diaz-Vazquez, Celeste" userId="01eae102-ecf9-4722-a0ca-f1ae634a0e0f" providerId="ADAL" clId="{705E5AC7-4961-5544-A050-00F709FAD6CE}" dt="2025-09-25T18:45:07.773" v="97" actId="122"/>
          <ac:spMkLst>
            <pc:docMk/>
            <pc:sldMk cId="3133618775" sldId="295"/>
            <ac:spMk id="2" creationId="{94077800-187E-9E5E-A933-F674DE28AEE3}"/>
          </ac:spMkLst>
        </pc:spChg>
      </pc:sldChg>
      <pc:sldChg chg="modSp mod">
        <pc:chgData name="Diaz-Vazquez, Celeste" userId="01eae102-ecf9-4722-a0ca-f1ae634a0e0f" providerId="ADAL" clId="{705E5AC7-4961-5544-A050-00F709FAD6CE}" dt="2025-09-25T18:33:00.896" v="11" actId="122"/>
        <pc:sldMkLst>
          <pc:docMk/>
          <pc:sldMk cId="2572798365" sldId="296"/>
        </pc:sldMkLst>
        <pc:spChg chg="mod">
          <ac:chgData name="Diaz-Vazquez, Celeste" userId="01eae102-ecf9-4722-a0ca-f1ae634a0e0f" providerId="ADAL" clId="{705E5AC7-4961-5544-A050-00F709FAD6CE}" dt="2025-09-25T18:33:00.896" v="11" actId="122"/>
          <ac:spMkLst>
            <pc:docMk/>
            <pc:sldMk cId="2572798365" sldId="296"/>
            <ac:spMk id="2" creationId="{67F2F0AB-B824-F6F0-F276-CC09B7B68B31}"/>
          </ac:spMkLst>
        </pc:spChg>
      </pc:sldChg>
      <pc:sldChg chg="add del">
        <pc:chgData name="Diaz-Vazquez, Celeste" userId="01eae102-ecf9-4722-a0ca-f1ae634a0e0f" providerId="ADAL" clId="{705E5AC7-4961-5544-A050-00F709FAD6CE}" dt="2025-09-25T18:38:49.211" v="60" actId="2696"/>
        <pc:sldMkLst>
          <pc:docMk/>
          <pc:sldMk cId="4025521188" sldId="297"/>
        </pc:sldMkLst>
      </pc:sldChg>
      <pc:sldChg chg="del">
        <pc:chgData name="Diaz-Vazquez, Celeste" userId="01eae102-ecf9-4722-a0ca-f1ae634a0e0f" providerId="ADAL" clId="{705E5AC7-4961-5544-A050-00F709FAD6CE}" dt="2025-09-25T18:39:27.629" v="64" actId="2696"/>
        <pc:sldMkLst>
          <pc:docMk/>
          <pc:sldMk cId="1636143787" sldId="298"/>
        </pc:sldMkLst>
      </pc:sldChg>
      <pc:sldChg chg="del">
        <pc:chgData name="Diaz-Vazquez, Celeste" userId="01eae102-ecf9-4722-a0ca-f1ae634a0e0f" providerId="ADAL" clId="{705E5AC7-4961-5544-A050-00F709FAD6CE}" dt="2025-09-25T18:39:38.201" v="66" actId="2696"/>
        <pc:sldMkLst>
          <pc:docMk/>
          <pc:sldMk cId="3508853027" sldId="299"/>
        </pc:sldMkLst>
      </pc:sldChg>
      <pc:sldChg chg="modSp mod">
        <pc:chgData name="Diaz-Vazquez, Celeste" userId="01eae102-ecf9-4722-a0ca-f1ae634a0e0f" providerId="ADAL" clId="{705E5AC7-4961-5544-A050-00F709FAD6CE}" dt="2025-09-25T18:36:23" v="43" actId="122"/>
        <pc:sldMkLst>
          <pc:docMk/>
          <pc:sldMk cId="491099345" sldId="300"/>
        </pc:sldMkLst>
        <pc:spChg chg="mod">
          <ac:chgData name="Diaz-Vazquez, Celeste" userId="01eae102-ecf9-4722-a0ca-f1ae634a0e0f" providerId="ADAL" clId="{705E5AC7-4961-5544-A050-00F709FAD6CE}" dt="2025-09-25T18:36:23" v="43" actId="122"/>
          <ac:spMkLst>
            <pc:docMk/>
            <pc:sldMk cId="491099345" sldId="300"/>
            <ac:spMk id="2" creationId="{C8F083C0-5274-E8AB-1919-D6342E0E4F36}"/>
          </ac:spMkLst>
        </pc:spChg>
      </pc:sldChg>
      <pc:sldChg chg="modSp add mod">
        <pc:chgData name="Diaz-Vazquez, Celeste" userId="01eae102-ecf9-4722-a0ca-f1ae634a0e0f" providerId="ADAL" clId="{705E5AC7-4961-5544-A050-00F709FAD6CE}" dt="2025-09-25T18:34:43.894" v="31" actId="122"/>
        <pc:sldMkLst>
          <pc:docMk/>
          <pc:sldMk cId="1539016011" sldId="301"/>
        </pc:sldMkLst>
        <pc:spChg chg="mod">
          <ac:chgData name="Diaz-Vazquez, Celeste" userId="01eae102-ecf9-4722-a0ca-f1ae634a0e0f" providerId="ADAL" clId="{705E5AC7-4961-5544-A050-00F709FAD6CE}" dt="2025-09-25T18:34:43.894" v="31" actId="122"/>
          <ac:spMkLst>
            <pc:docMk/>
            <pc:sldMk cId="1539016011" sldId="301"/>
            <ac:spMk id="2" creationId="{07A5FE90-8F18-CE50-212D-396D2AA111AB}"/>
          </ac:spMkLst>
        </pc:spChg>
      </pc:sldChg>
      <pc:sldChg chg="modSp add mod">
        <pc:chgData name="Diaz-Vazquez, Celeste" userId="01eae102-ecf9-4722-a0ca-f1ae634a0e0f" providerId="ADAL" clId="{705E5AC7-4961-5544-A050-00F709FAD6CE}" dt="2025-09-25T18:50:57.229" v="104" actId="20577"/>
        <pc:sldMkLst>
          <pc:docMk/>
          <pc:sldMk cId="326977688" sldId="302"/>
        </pc:sldMkLst>
        <pc:spChg chg="mod">
          <ac:chgData name="Diaz-Vazquez, Celeste" userId="01eae102-ecf9-4722-a0ca-f1ae634a0e0f" providerId="ADAL" clId="{705E5AC7-4961-5544-A050-00F709FAD6CE}" dt="2025-09-25T18:50:57.229" v="104" actId="20577"/>
          <ac:spMkLst>
            <pc:docMk/>
            <pc:sldMk cId="326977688" sldId="302"/>
            <ac:spMk id="2" creationId="{E88ED5B6-931E-A340-9ECE-EAA2FE4A0DAC}"/>
          </ac:spMkLst>
        </pc:spChg>
      </pc:sldChg>
      <pc:sldChg chg="add del">
        <pc:chgData name="Diaz-Vazquez, Celeste" userId="01eae102-ecf9-4722-a0ca-f1ae634a0e0f" providerId="ADAL" clId="{705E5AC7-4961-5544-A050-00F709FAD6CE}" dt="2025-09-25T18:39:14.236" v="62" actId="2696"/>
        <pc:sldMkLst>
          <pc:docMk/>
          <pc:sldMk cId="3524769026" sldId="303"/>
        </pc:sldMkLst>
      </pc:sldChg>
      <pc:sldChg chg="add">
        <pc:chgData name="Diaz-Vazquez, Celeste" userId="01eae102-ecf9-4722-a0ca-f1ae634a0e0f" providerId="ADAL" clId="{705E5AC7-4961-5544-A050-00F709FAD6CE}" dt="2025-09-25T18:38:54.092" v="61"/>
        <pc:sldMkLst>
          <pc:docMk/>
          <pc:sldMk cId="3849837792" sldId="304"/>
        </pc:sldMkLst>
      </pc:sldChg>
      <pc:sldChg chg="add">
        <pc:chgData name="Diaz-Vazquez, Celeste" userId="01eae102-ecf9-4722-a0ca-f1ae634a0e0f" providerId="ADAL" clId="{705E5AC7-4961-5544-A050-00F709FAD6CE}" dt="2025-09-25T18:39:25.555" v="63"/>
        <pc:sldMkLst>
          <pc:docMk/>
          <pc:sldMk cId="3202632866" sldId="305"/>
        </pc:sldMkLst>
      </pc:sldChg>
      <pc:sldChg chg="add">
        <pc:chgData name="Diaz-Vazquez, Celeste" userId="01eae102-ecf9-4722-a0ca-f1ae634a0e0f" providerId="ADAL" clId="{705E5AC7-4961-5544-A050-00F709FAD6CE}" dt="2025-09-25T18:39:36.871" v="65"/>
        <pc:sldMkLst>
          <pc:docMk/>
          <pc:sldMk cId="841675845" sldId="306"/>
        </pc:sldMkLst>
      </pc:sldChg>
      <pc:sldChg chg="modSp add mod">
        <pc:chgData name="Diaz-Vazquez, Celeste" userId="01eae102-ecf9-4722-a0ca-f1ae634a0e0f" providerId="ADAL" clId="{705E5AC7-4961-5544-A050-00F709FAD6CE}" dt="2025-09-25T18:43:14.692" v="87" actId="122"/>
        <pc:sldMkLst>
          <pc:docMk/>
          <pc:sldMk cId="4290987136" sldId="307"/>
        </pc:sldMkLst>
        <pc:spChg chg="mod">
          <ac:chgData name="Diaz-Vazquez, Celeste" userId="01eae102-ecf9-4722-a0ca-f1ae634a0e0f" providerId="ADAL" clId="{705E5AC7-4961-5544-A050-00F709FAD6CE}" dt="2025-09-25T18:43:14.692" v="87" actId="122"/>
          <ac:spMkLst>
            <pc:docMk/>
            <pc:sldMk cId="4290987136" sldId="307"/>
            <ac:spMk id="2" creationId="{A453634D-5B39-965C-3CAA-A5B8966F19B9}"/>
          </ac:spMkLst>
        </pc:spChg>
      </pc:sldChg>
      <pc:sldChg chg="modSp add mod">
        <pc:chgData name="Diaz-Vazquez, Celeste" userId="01eae102-ecf9-4722-a0ca-f1ae634a0e0f" providerId="ADAL" clId="{705E5AC7-4961-5544-A050-00F709FAD6CE}" dt="2025-09-25T18:46:02.432" v="103" actId="122"/>
        <pc:sldMkLst>
          <pc:docMk/>
          <pc:sldMk cId="676018788" sldId="308"/>
        </pc:sldMkLst>
        <pc:spChg chg="mod">
          <ac:chgData name="Diaz-Vazquez, Celeste" userId="01eae102-ecf9-4722-a0ca-f1ae634a0e0f" providerId="ADAL" clId="{705E5AC7-4961-5544-A050-00F709FAD6CE}" dt="2025-09-25T18:46:02.432" v="103" actId="122"/>
          <ac:spMkLst>
            <pc:docMk/>
            <pc:sldMk cId="676018788" sldId="308"/>
            <ac:spMk id="2" creationId="{6E495CE2-ECD1-142A-9940-A2A0680A35B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C0453-A222-A541-60E4-434754294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7DC33-13B4-5B6A-53A9-92A0D0D7E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2407-DB28-7ADC-7F2D-991AED7DC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237A1-3F6D-ECE8-17CE-EBD097D8D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0C7BA-A6DD-4EB4-A01D-66BC818D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68080-1DBD-19DB-E315-B69DA094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6D849E-D8EE-E9AA-D2D5-70512A5B5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9188E-8AF4-82B3-E57E-13DB4DE0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EC0C4-4EC5-E45C-9483-FC838DDD5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EF531-36A5-2B38-CF8A-5D242072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1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0CFC82-644A-3549-DE99-27B27E330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EB9CD-6B26-3CC3-1D1F-9DA77BCA5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9B650-57B4-95A2-A494-A76494A9E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58C29-1094-AD2D-A9EC-0C9368A3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A602F-39AA-F170-54F7-A28DD42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78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64906" y="1194738"/>
            <a:ext cx="9262188" cy="4272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17890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5E1C-CF68-52E6-B7B1-7A02DAB98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1A46-9ED7-27D4-C664-F1AAC42D4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75A66-8EFC-7AF1-6817-BCEB00E5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3336-0C36-78A3-AA11-EB7F2E5B4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AFE86-C210-D553-42AF-64B64C52A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65C3F-908E-69FF-F33E-1E3360DE3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23313-260E-A179-DCC5-F0FB94B04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723AD-19EB-1E6E-267D-E0E1EA1F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BBE5E-8F48-6B90-9AFC-C4DB8C9F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AD2A9-03ED-015C-C2B7-78B05D28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1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1E10-80BC-DE58-6618-31D07660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723AD-9B78-C704-8AB3-E8BBC2A55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81ABCC-9F0B-8CE0-F0E6-A279ABFCC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5475A-6643-82EC-BA05-71BE7A2D3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D193D-D173-2405-04E5-2695491A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CE75E-DF27-5364-5B25-456F27BC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693C-C817-7882-5AEC-7D996C6F6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DDBD7-3C59-00DF-57BB-43AB18154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CDED-A192-B1B6-F7F8-66893C623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5D6231-2E38-C5DE-9AD2-0015CC66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41376-327A-8E7F-7D77-D2C168085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6D6D84-AA3F-C9C4-757E-BBC5CCE9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E2B5A3-991E-4112-C446-10AFBF1C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4488E5-7BC5-8584-B91D-53CE2A83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8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97C2F-A8EA-9D47-7774-CFAD8AF1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A02940-1CDD-9936-37DF-2A29CDC3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53068-B320-E5DB-3470-F1DA9A434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9D391-E51B-C6D4-2D72-EB98B1FC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0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9AF4CD-69A7-84DF-C359-D27568335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51AF8E-2D96-6616-7D02-2CC9D6EF0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6CBDD-0413-53FA-2556-130A3D19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1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C9D02-D152-DA4A-F3DB-AF9FF0336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89FC8-5352-F17A-D39B-A3B7DB95D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BC4C1-2393-CE33-853C-5A566E316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3E779-C4A2-EB8F-1F6A-B509E2D81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B98DD-03BF-E349-44BD-9165BC23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4B9AF-3003-5D6B-DE92-04B6F4C30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4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E082-31C5-1D42-CF71-0BEE4824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2881E-1D5B-83C0-9925-88BEF2E19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CA242-7D72-418E-0D69-C9AD88342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E0427-906E-1483-631A-55B4B4D87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459E3-131D-A6B9-61F4-E29E58B64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266AD4-2C9B-FA17-59A4-2D6D997E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7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66A184-9F3D-862A-0322-AEDE8E71F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D7347-57C8-4C5F-F3EF-EE27DB01C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9F09C-600D-D06F-6674-B4B54205A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203AF-9803-4864-B6A3-D1D73EE54711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A657F-496C-100E-6BA5-FE0605ED7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3B487-A3E3-ADDB-0525-73B7C93E4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C71CA-C6D3-47C0-8F2E-47245550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4AA8756-6D83-C4AF-5523-D2866335C0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I LOVE TO TELL THE STORY </a:t>
            </a:r>
          </a:p>
        </p:txBody>
      </p:sp>
    </p:spTree>
    <p:extLst>
      <p:ext uri="{BB962C8B-B14F-4D97-AF65-F5344CB8AC3E}">
        <p14:creationId xmlns:p14="http://schemas.microsoft.com/office/powerpoint/2010/main" val="361638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9B423-60FC-314D-F59B-F1DD848F4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6EF9E528-D5BE-06D2-A7FA-A1DEDA3BA2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3200" i="1" dirty="0"/>
              <a:t>Refrain:</a:t>
            </a:r>
            <a:br>
              <a:rPr lang="en-US" sz="3200" dirty="0"/>
            </a:br>
            <a:r>
              <a:rPr lang="en-US" sz="3200" dirty="0"/>
              <a:t>I love to tell the story;</a:t>
            </a:r>
            <a:br>
              <a:rPr lang="en-US" sz="3200" dirty="0"/>
            </a:br>
            <a:r>
              <a:rPr lang="en-US" sz="3200" dirty="0" err="1"/>
              <a:t>’Twill</a:t>
            </a:r>
            <a:r>
              <a:rPr lang="en-US" sz="3200" dirty="0"/>
              <a:t> be my theme in glory</a:t>
            </a:r>
            <a:br>
              <a:rPr lang="en-US" sz="3200" dirty="0"/>
            </a:br>
            <a:r>
              <a:rPr lang="en-US" sz="3200" dirty="0"/>
              <a:t>To tell the old, old story</a:t>
            </a:r>
            <a:br>
              <a:rPr lang="en-US" sz="3200" dirty="0"/>
            </a:br>
            <a:r>
              <a:rPr lang="en-US" sz="3200" dirty="0"/>
              <a:t>Of Jesus and His love.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2632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AC406-2880-40A2-C5A5-6534E3258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94077800-187E-9E5E-A933-F674DE28A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94738"/>
            <a:ext cx="9492343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story; </a:t>
            </a:r>
            <a:br>
              <a:rPr lang="en-US" sz="3200" dirty="0"/>
            </a:br>
            <a:r>
              <a:rPr lang="en-US" sz="3200" dirty="0"/>
              <a:t>For those who know it best</a:t>
            </a:r>
            <a:br>
              <a:rPr lang="en-US" sz="3200" dirty="0"/>
            </a:br>
            <a:r>
              <a:rPr lang="en-US" sz="3200" dirty="0"/>
              <a:t>Seem hungering and thirsting </a:t>
            </a:r>
            <a:br>
              <a:rPr lang="en-US" sz="3200" dirty="0"/>
            </a:br>
            <a:r>
              <a:rPr lang="en-US" sz="3200" dirty="0"/>
              <a:t>To hear it like the rest;</a:t>
            </a:r>
            <a:br>
              <a:rPr lang="en-US" sz="32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3618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7BAD9-B08B-8695-08C2-3167B31E8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6E495CE2-ECD1-142A-9940-A2A0680A3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94738"/>
            <a:ext cx="9492343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And when in scenes of glory </a:t>
            </a:r>
            <a:br>
              <a:rPr lang="en-US" sz="3200" dirty="0"/>
            </a:br>
            <a:r>
              <a:rPr lang="en-US" sz="3200" dirty="0"/>
              <a:t>I sing the new, new song,</a:t>
            </a:r>
            <a:br>
              <a:rPr lang="en-US" sz="3200" dirty="0"/>
            </a:br>
            <a:r>
              <a:rPr lang="en-US" sz="3200" dirty="0" err="1"/>
              <a:t>’Twill</a:t>
            </a:r>
            <a:r>
              <a:rPr lang="en-US" sz="3200" dirty="0"/>
              <a:t> be the old, old story </a:t>
            </a:r>
            <a:br>
              <a:rPr lang="en-US" sz="3200" dirty="0"/>
            </a:br>
            <a:r>
              <a:rPr lang="en-US" sz="3200" dirty="0"/>
              <a:t>That I have loved so long.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6018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DE10A-31A8-62EC-B481-2FB0B0B29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F889ACD-4756-1985-BB20-9CEA9C6898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3200" i="1" dirty="0"/>
              <a:t>Refrain:</a:t>
            </a:r>
            <a:br>
              <a:rPr lang="en-US" sz="3200" dirty="0"/>
            </a:br>
            <a:r>
              <a:rPr lang="en-US" sz="3200" dirty="0"/>
              <a:t>I love to tell the story;</a:t>
            </a:r>
            <a:br>
              <a:rPr lang="en-US" sz="3200" dirty="0"/>
            </a:br>
            <a:r>
              <a:rPr lang="en-US" sz="3200" dirty="0" err="1"/>
              <a:t>’Twill</a:t>
            </a:r>
            <a:r>
              <a:rPr lang="en-US" sz="3200" dirty="0"/>
              <a:t> be my theme in glory</a:t>
            </a:r>
            <a:br>
              <a:rPr lang="en-US" sz="3200" dirty="0"/>
            </a:br>
            <a:r>
              <a:rPr lang="en-US" sz="3200" dirty="0"/>
              <a:t>To tell the old, old story</a:t>
            </a:r>
            <a:br>
              <a:rPr lang="en-US" sz="3200" dirty="0"/>
            </a:br>
            <a:r>
              <a:rPr lang="en-US" sz="3200" dirty="0"/>
              <a:t>Of Jesus and His love.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1675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D7DFB-5206-9BC9-C642-20A4F9252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67F2F0AB-B824-F6F0-F276-CC09B7B68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5553" y="1194738"/>
            <a:ext cx="8741539" cy="42729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 </a:t>
            </a:r>
            <a:br>
              <a:rPr lang="en-US" sz="3200" dirty="0"/>
            </a:br>
            <a:r>
              <a:rPr lang="en-US" sz="3200" dirty="0"/>
              <a:t>Of unseen things above,</a:t>
            </a:r>
            <a:br>
              <a:rPr lang="en-US" sz="3200" dirty="0"/>
            </a:br>
            <a:r>
              <a:rPr lang="en-US" sz="3200" dirty="0"/>
              <a:t>Of Jesus and His glory, </a:t>
            </a:r>
            <a:br>
              <a:rPr lang="en-US" sz="3200" dirty="0"/>
            </a:br>
            <a:r>
              <a:rPr lang="en-US" sz="3200" dirty="0"/>
              <a:t>Of Jesus and His love;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727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A54FD-89D6-0D59-2081-D633DC3A6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07A5FE90-8F18-CE50-212D-396D2AA11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5553" y="1194738"/>
            <a:ext cx="8741539" cy="42729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story, </a:t>
            </a:r>
            <a:br>
              <a:rPr lang="en-US" sz="3200" dirty="0"/>
            </a:br>
            <a:r>
              <a:rPr lang="en-US" sz="3200" dirty="0"/>
              <a:t>Because I know </a:t>
            </a:r>
            <a:r>
              <a:rPr lang="en-US" dirty="0"/>
              <a:t>’tis</a:t>
            </a:r>
            <a:r>
              <a:rPr lang="en-US" sz="3200" dirty="0"/>
              <a:t> true;</a:t>
            </a:r>
            <a:br>
              <a:rPr lang="en-US" sz="3200" dirty="0"/>
            </a:br>
            <a:r>
              <a:rPr lang="en-US" sz="3200" dirty="0"/>
              <a:t>It satisfies my longing </a:t>
            </a:r>
            <a:br>
              <a:rPr lang="en-US" sz="3200" dirty="0"/>
            </a:br>
            <a:r>
              <a:rPr lang="en-US" sz="3200" dirty="0"/>
              <a:t>As nothing else can do.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3901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4AA8756-6D83-C4AF-5523-D2866335C0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3200" i="1" dirty="0"/>
              <a:t>Refrain:</a:t>
            </a:r>
            <a:br>
              <a:rPr lang="en-US" sz="3200" dirty="0"/>
            </a:br>
            <a:r>
              <a:rPr lang="en-US" sz="3200" dirty="0"/>
              <a:t>I love to tell the story;</a:t>
            </a:r>
            <a:br>
              <a:rPr lang="en-US" sz="3200" dirty="0"/>
            </a:br>
            <a:r>
              <a:rPr lang="en-US" sz="3200" dirty="0" err="1"/>
              <a:t>’Twill</a:t>
            </a:r>
            <a:r>
              <a:rPr lang="en-US" sz="3200" dirty="0"/>
              <a:t> be my theme in glory</a:t>
            </a:r>
            <a:br>
              <a:rPr lang="en-US" sz="3200" dirty="0"/>
            </a:br>
            <a:r>
              <a:rPr lang="en-US" sz="3200" dirty="0"/>
              <a:t>To tell the old, old story</a:t>
            </a:r>
            <a:br>
              <a:rPr lang="en-US" sz="3200" dirty="0"/>
            </a:br>
            <a:r>
              <a:rPr lang="en-US" sz="3200" dirty="0"/>
              <a:t>Of Jesus and His love.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812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19901-87DB-3D2F-4734-C9225D811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8F083C0-5274-E8AB-1919-D6342E0E4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1050" y="1220863"/>
            <a:ext cx="8462865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story; </a:t>
            </a:r>
            <a:br>
              <a:rPr lang="en-US" sz="3200" dirty="0"/>
            </a:br>
            <a:r>
              <a:rPr lang="en-US" sz="3200" dirty="0"/>
              <a:t>More wonderful it seems</a:t>
            </a:r>
            <a:br>
              <a:rPr lang="en-US" sz="3200" dirty="0"/>
            </a:br>
            <a:r>
              <a:rPr lang="en-US" sz="3200" dirty="0"/>
              <a:t>Than all the golden fancies </a:t>
            </a:r>
            <a:br>
              <a:rPr lang="en-US" sz="3200" dirty="0"/>
            </a:br>
            <a:r>
              <a:rPr lang="en-US" sz="3200" dirty="0"/>
              <a:t>Of all our golden dreams;</a:t>
            </a:r>
            <a:br>
              <a:rPr lang="en-US" sz="32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109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57B35-47DC-06DC-9EF0-F66AC8A2B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88ED5B6-931E-A340-9ECE-EAA2FE4A0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1050" y="1220863"/>
            <a:ext cx="8462865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story, </a:t>
            </a:r>
            <a:br>
              <a:rPr lang="en-US" sz="3200" dirty="0"/>
            </a:br>
            <a:r>
              <a:rPr lang="en-US" sz="3200" dirty="0"/>
              <a:t>It did so much for me,</a:t>
            </a:r>
            <a:br>
              <a:rPr lang="en-US" sz="3200" dirty="0"/>
            </a:br>
            <a:r>
              <a:rPr lang="en-US" sz="3200" dirty="0"/>
              <a:t>And that is just the reason </a:t>
            </a:r>
            <a:br>
              <a:rPr lang="en-US" sz="3200" dirty="0"/>
            </a:br>
            <a:r>
              <a:rPr lang="en-US" sz="3200" dirty="0"/>
              <a:t>I tell it now to thee.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97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B81BB-06F7-72AB-1058-40386D0B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023A0028-F8F3-8163-B68A-19385E1FEB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3200" i="1" dirty="0"/>
              <a:t>Refrain:</a:t>
            </a:r>
            <a:br>
              <a:rPr lang="en-US" sz="3200" dirty="0"/>
            </a:br>
            <a:r>
              <a:rPr lang="en-US" sz="3200" dirty="0"/>
              <a:t>I love to tell the story;</a:t>
            </a:r>
            <a:br>
              <a:rPr lang="en-US" sz="3200" dirty="0"/>
            </a:br>
            <a:r>
              <a:rPr lang="en-US" sz="3200" dirty="0" err="1"/>
              <a:t>’Twill</a:t>
            </a:r>
            <a:r>
              <a:rPr lang="en-US" sz="3200" dirty="0"/>
              <a:t> be my theme in glory</a:t>
            </a:r>
            <a:br>
              <a:rPr lang="en-US" sz="3200" dirty="0"/>
            </a:br>
            <a:r>
              <a:rPr lang="en-US" sz="3200" dirty="0"/>
              <a:t>To tell the old, old story</a:t>
            </a:r>
            <a:br>
              <a:rPr lang="en-US" sz="3200" dirty="0"/>
            </a:br>
            <a:r>
              <a:rPr lang="en-US" sz="3200" dirty="0"/>
              <a:t>Of Jesus and His love.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983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A14D3-5F5B-289D-2E01-C2E5ED7F8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0F1A2CB1-927B-AD46-8A3E-18DA3BE20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166" y="1194738"/>
            <a:ext cx="9997440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story; </a:t>
            </a:r>
            <a:br>
              <a:rPr lang="en-US" sz="3200" dirty="0"/>
            </a:br>
            <a:r>
              <a:rPr lang="en-US" sz="3200" dirty="0"/>
              <a:t>’Tis pleasant </a:t>
            </a:r>
            <a:r>
              <a:rPr lang="en-US" sz="3200"/>
              <a:t>to repeat</a:t>
            </a:r>
            <a:br>
              <a:rPr lang="en-US" sz="3200" dirty="0"/>
            </a:br>
            <a:r>
              <a:rPr lang="en-US" sz="3200" dirty="0"/>
              <a:t>What seems each time I tell it, </a:t>
            </a:r>
            <a:br>
              <a:rPr lang="en-US" sz="3200" dirty="0"/>
            </a:br>
            <a:r>
              <a:rPr lang="en-US" sz="3200" dirty="0"/>
              <a:t>More wonderfully sweet;</a:t>
            </a:r>
            <a:br>
              <a:rPr lang="en-US" sz="32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946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1B440-CBAC-35A2-D9A4-68C7FAA94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453634D-5B39-965C-3CAA-A5B8966F1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166" y="1194738"/>
            <a:ext cx="9997440" cy="4272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I love to tell the story, </a:t>
            </a:r>
            <a:br>
              <a:rPr lang="en-US" sz="3200" dirty="0"/>
            </a:br>
            <a:r>
              <a:rPr lang="en-US" sz="3200" dirty="0"/>
              <a:t>For some have never heard</a:t>
            </a:r>
            <a:br>
              <a:rPr lang="en-US" sz="3200" dirty="0"/>
            </a:br>
            <a:r>
              <a:rPr lang="en-US" sz="3200" dirty="0"/>
              <a:t>The message of salvation </a:t>
            </a:r>
            <a:br>
              <a:rPr lang="en-US" sz="3200" dirty="0"/>
            </a:br>
            <a:r>
              <a:rPr lang="en-US" sz="3200" dirty="0"/>
              <a:t>From God’s own holy word</a:t>
            </a:r>
            <a:r>
              <a:rPr lang="en-US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0987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353</Words>
  <Application>Microsoft Macintosh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Levterova, Tsvetanka</dc:creator>
  <cp:lastModifiedBy>Diaz-Vazquez, Celeste</cp:lastModifiedBy>
  <cp:revision>1</cp:revision>
  <dcterms:created xsi:type="dcterms:W3CDTF">2025-09-22T20:21:47Z</dcterms:created>
  <dcterms:modified xsi:type="dcterms:W3CDTF">2025-09-25T18:53:50Z</dcterms:modified>
</cp:coreProperties>
</file>